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0" r:id="rId1"/>
  </p:sldMasterIdLst>
  <p:notesMasterIdLst>
    <p:notesMasterId r:id="rId25"/>
  </p:notesMasterIdLst>
  <p:handoutMasterIdLst>
    <p:handoutMasterId r:id="rId26"/>
  </p:handoutMasterIdLst>
  <p:sldIdLst>
    <p:sldId id="575" r:id="rId2"/>
    <p:sldId id="613" r:id="rId3"/>
    <p:sldId id="672" r:id="rId4"/>
    <p:sldId id="673" r:id="rId5"/>
    <p:sldId id="665" r:id="rId6"/>
    <p:sldId id="652" r:id="rId7"/>
    <p:sldId id="646" r:id="rId8"/>
    <p:sldId id="642" r:id="rId9"/>
    <p:sldId id="670" r:id="rId10"/>
    <p:sldId id="671" r:id="rId11"/>
    <p:sldId id="549" r:id="rId12"/>
    <p:sldId id="637" r:id="rId13"/>
    <p:sldId id="631" r:id="rId14"/>
    <p:sldId id="669" r:id="rId15"/>
    <p:sldId id="620" r:id="rId16"/>
    <p:sldId id="605" r:id="rId17"/>
    <p:sldId id="655" r:id="rId18"/>
    <p:sldId id="455" r:id="rId19"/>
    <p:sldId id="509" r:id="rId20"/>
    <p:sldId id="674" r:id="rId21"/>
    <p:sldId id="557" r:id="rId22"/>
    <p:sldId id="552" r:id="rId23"/>
    <p:sldId id="531" r:id="rId24"/>
  </p:sldIdLst>
  <p:sldSz cx="4572000" cy="3429000"/>
  <p:notesSz cx="7010400" cy="9296400"/>
  <p:embeddedFontLst>
    <p:embeddedFont>
      <p:font typeface="Arial Black" panose="020B0A04020102020204" pitchFamily="34" charset="0"/>
      <p:bold r:id="rId27"/>
    </p:embeddedFont>
    <p:embeddedFont>
      <p:font typeface="Calibri" panose="020F0502020204030204" pitchFamily="34" charset="0"/>
      <p:regular r:id="rId28"/>
      <p:bold r:id="rId29"/>
      <p:italic r:id="rId30"/>
      <p:boldItalic r:id="rId31"/>
    </p:embeddedFont>
    <p:embeddedFont>
      <p:font typeface="Cooper Black" panose="0208090404030B020404" pitchFamily="18" charset="0"/>
      <p:regular r:id="rId32"/>
    </p:embeddedFont>
    <p:embeddedFont>
      <p:font typeface="Impact" panose="020B0806030902050204" pitchFamily="34" charset="0"/>
      <p:regular r:id="rId33"/>
    </p:embeddedFont>
    <p:embeddedFont>
      <p:font typeface="Verdana" panose="020B0604030504040204" pitchFamily="34" charset="0"/>
      <p:regular r:id="rId34"/>
      <p:bold r:id="rId35"/>
      <p:italic r:id="rId36"/>
      <p:boldItalic r:id="rId37"/>
    </p:embeddedFont>
    <p:embeddedFont>
      <p:font typeface="Viner Hand ITC" panose="03070502030502020203" pitchFamily="66" charset="0"/>
      <p:regular r:id="rId38"/>
    </p:embeddedFont>
  </p:embeddedFontLst>
  <p:defaultTextStyle>
    <a:defPPr>
      <a:defRPr lang="en-US"/>
    </a:defPPr>
    <a:lvl1pPr algn="l" rtl="0" fontAlgn="base">
      <a:spcBef>
        <a:spcPct val="0"/>
      </a:spcBef>
      <a:spcAft>
        <a:spcPct val="0"/>
      </a:spcAft>
      <a:defRPr sz="2200" kern="1200">
        <a:solidFill>
          <a:schemeClr val="bg1"/>
        </a:solidFill>
        <a:latin typeface="Arial" charset="0"/>
        <a:ea typeface="+mn-ea"/>
        <a:cs typeface="+mn-cs"/>
      </a:defRPr>
    </a:lvl1pPr>
    <a:lvl2pPr marL="457200" algn="l" rtl="0" fontAlgn="base">
      <a:spcBef>
        <a:spcPct val="0"/>
      </a:spcBef>
      <a:spcAft>
        <a:spcPct val="0"/>
      </a:spcAft>
      <a:defRPr sz="2200" kern="1200">
        <a:solidFill>
          <a:schemeClr val="bg1"/>
        </a:solidFill>
        <a:latin typeface="Arial" charset="0"/>
        <a:ea typeface="+mn-ea"/>
        <a:cs typeface="+mn-cs"/>
      </a:defRPr>
    </a:lvl2pPr>
    <a:lvl3pPr marL="914400" algn="l" rtl="0" fontAlgn="base">
      <a:spcBef>
        <a:spcPct val="0"/>
      </a:spcBef>
      <a:spcAft>
        <a:spcPct val="0"/>
      </a:spcAft>
      <a:defRPr sz="2200" kern="1200">
        <a:solidFill>
          <a:schemeClr val="bg1"/>
        </a:solidFill>
        <a:latin typeface="Arial" charset="0"/>
        <a:ea typeface="+mn-ea"/>
        <a:cs typeface="+mn-cs"/>
      </a:defRPr>
    </a:lvl3pPr>
    <a:lvl4pPr marL="1371600" algn="l" rtl="0" fontAlgn="base">
      <a:spcBef>
        <a:spcPct val="0"/>
      </a:spcBef>
      <a:spcAft>
        <a:spcPct val="0"/>
      </a:spcAft>
      <a:defRPr sz="2200" kern="1200">
        <a:solidFill>
          <a:schemeClr val="bg1"/>
        </a:solidFill>
        <a:latin typeface="Arial" charset="0"/>
        <a:ea typeface="+mn-ea"/>
        <a:cs typeface="+mn-cs"/>
      </a:defRPr>
    </a:lvl4pPr>
    <a:lvl5pPr marL="1828800" algn="l" rtl="0" fontAlgn="base">
      <a:spcBef>
        <a:spcPct val="0"/>
      </a:spcBef>
      <a:spcAft>
        <a:spcPct val="0"/>
      </a:spcAft>
      <a:defRPr sz="2200" kern="1200">
        <a:solidFill>
          <a:schemeClr val="bg1"/>
        </a:solidFill>
        <a:latin typeface="Arial" charset="0"/>
        <a:ea typeface="+mn-ea"/>
        <a:cs typeface="+mn-cs"/>
      </a:defRPr>
    </a:lvl5pPr>
    <a:lvl6pPr marL="2286000" algn="l" defTabSz="914400" rtl="0" eaLnBrk="1" latinLnBrk="0" hangingPunct="1">
      <a:defRPr sz="2200" kern="1200">
        <a:solidFill>
          <a:schemeClr val="bg1"/>
        </a:solidFill>
        <a:latin typeface="Arial" charset="0"/>
        <a:ea typeface="+mn-ea"/>
        <a:cs typeface="+mn-cs"/>
      </a:defRPr>
    </a:lvl6pPr>
    <a:lvl7pPr marL="2743200" algn="l" defTabSz="914400" rtl="0" eaLnBrk="1" latinLnBrk="0" hangingPunct="1">
      <a:defRPr sz="2200" kern="1200">
        <a:solidFill>
          <a:schemeClr val="bg1"/>
        </a:solidFill>
        <a:latin typeface="Arial" charset="0"/>
        <a:ea typeface="+mn-ea"/>
        <a:cs typeface="+mn-cs"/>
      </a:defRPr>
    </a:lvl7pPr>
    <a:lvl8pPr marL="3200400" algn="l" defTabSz="914400" rtl="0" eaLnBrk="1" latinLnBrk="0" hangingPunct="1">
      <a:defRPr sz="2200" kern="1200">
        <a:solidFill>
          <a:schemeClr val="bg1"/>
        </a:solidFill>
        <a:latin typeface="Arial" charset="0"/>
        <a:ea typeface="+mn-ea"/>
        <a:cs typeface="+mn-cs"/>
      </a:defRPr>
    </a:lvl8pPr>
    <a:lvl9pPr marL="3657600" algn="l" defTabSz="914400" rtl="0" eaLnBrk="1" latinLnBrk="0" hangingPunct="1">
      <a:defRPr sz="2200" kern="1200">
        <a:solidFill>
          <a:schemeClr val="bg1"/>
        </a:solidFill>
        <a:latin typeface="Arial" charset="0"/>
        <a:ea typeface="+mn-ea"/>
        <a:cs typeface="+mn-cs"/>
      </a:defRPr>
    </a:lvl9pPr>
  </p:defaultTextStyle>
  <p:extLst>
    <p:ext uri="{EFAFB233-063F-42B5-8137-9DF3F51BA10A}">
      <p15:sldGuideLst xmlns:p15="http://schemas.microsoft.com/office/powerpoint/2012/main">
        <p15:guide id="1" orient="horz" pos="1727">
          <p15:clr>
            <a:srgbClr val="A4A3A4"/>
          </p15:clr>
        </p15:guide>
        <p15:guide id="2" pos="2879">
          <p15:clr>
            <a:srgbClr val="A4A3A4"/>
          </p15:clr>
        </p15:guide>
        <p15:guide id="3" orient="horz" pos="2159">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1919"/>
    <a:srgbClr val="C3260C"/>
    <a:srgbClr val="5968B0"/>
    <a:srgbClr val="821A08"/>
    <a:srgbClr val="FFFF66"/>
    <a:srgbClr val="3D3D3D"/>
    <a:srgbClr val="1E1E1E"/>
    <a:srgbClr val="787878"/>
    <a:srgbClr val="A0A0A0"/>
    <a:srgbClr val="C026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28" autoAdjust="0"/>
    <p:restoredTop sz="94643" autoAdjust="0"/>
  </p:normalViewPr>
  <p:slideViewPr>
    <p:cSldViewPr>
      <p:cViewPr varScale="1">
        <p:scale>
          <a:sx n="159" d="100"/>
          <a:sy n="159" d="100"/>
        </p:scale>
        <p:origin x="1800" y="125"/>
      </p:cViewPr>
      <p:guideLst>
        <p:guide orient="horz" pos="1727"/>
        <p:guide pos="2879"/>
        <p:guide orient="horz" pos="2159"/>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5" d="100"/>
          <a:sy n="85" d="100"/>
        </p:scale>
        <p:origin x="-2424"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A404261-ACD1-4DA4-B538-60798F044722}" type="datetimeFigureOut">
              <a:rPr lang="en-US" smtClean="0"/>
              <a:t>4/14/2023</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9326957-D6AE-4A4C-96C3-1239F1330A4D}" type="slidenum">
              <a:rPr lang="en-US" smtClean="0"/>
              <a:t>‹#›</a:t>
            </a:fld>
            <a:endParaRPr lang="en-US" dirty="0"/>
          </a:p>
        </p:txBody>
      </p:sp>
    </p:spTree>
    <p:extLst>
      <p:ext uri="{BB962C8B-B14F-4D97-AF65-F5344CB8AC3E}">
        <p14:creationId xmlns:p14="http://schemas.microsoft.com/office/powerpoint/2010/main" val="31959674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en-US" dirty="0"/>
          </a:p>
        </p:txBody>
      </p:sp>
      <p:sp>
        <p:nvSpPr>
          <p:cNvPr id="5734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2C83F82B-9D9A-479A-A04D-C182637D83F6}" type="datetimeFigureOut">
              <a:rPr lang="en-US"/>
              <a:pPr>
                <a:defRPr/>
              </a:pPr>
              <a:t>4/14/2023</a:t>
            </a:fld>
            <a:endParaRPr lang="en-US" dirty="0"/>
          </a:p>
        </p:txBody>
      </p:sp>
      <p:sp>
        <p:nvSpPr>
          <p:cNvPr id="389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734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dirty="0"/>
          </a:p>
        </p:txBody>
      </p:sp>
      <p:sp>
        <p:nvSpPr>
          <p:cNvPr id="5735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90F81F38-7B58-4C51-9CC2-8D4A52E43846}" type="slidenum">
              <a:rPr lang="en-US"/>
              <a:pPr>
                <a:defRPr/>
              </a:pPr>
              <a:t>‹#›</a:t>
            </a:fld>
            <a:endParaRPr lang="en-US" dirty="0"/>
          </a:p>
        </p:txBody>
      </p:sp>
    </p:spTree>
    <p:extLst>
      <p:ext uri="{BB962C8B-B14F-4D97-AF65-F5344CB8AC3E}">
        <p14:creationId xmlns:p14="http://schemas.microsoft.com/office/powerpoint/2010/main" val="18585916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a:t>
            </a:fld>
            <a:endParaRPr lang="en-US" dirty="0">
              <a:solidFill>
                <a:prstClr val="white"/>
              </a:solidFill>
            </a:endParaRPr>
          </a:p>
        </p:txBody>
      </p:sp>
    </p:spTree>
    <p:extLst>
      <p:ext uri="{BB962C8B-B14F-4D97-AF65-F5344CB8AC3E}">
        <p14:creationId xmlns:p14="http://schemas.microsoft.com/office/powerpoint/2010/main" val="223926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3</a:t>
            </a:fld>
            <a:endParaRPr lang="en-US" dirty="0">
              <a:solidFill>
                <a:prstClr val="white"/>
              </a:solidFill>
            </a:endParaRPr>
          </a:p>
        </p:txBody>
      </p:sp>
    </p:spTree>
    <p:extLst>
      <p:ext uri="{BB962C8B-B14F-4D97-AF65-F5344CB8AC3E}">
        <p14:creationId xmlns:p14="http://schemas.microsoft.com/office/powerpoint/2010/main" val="1384198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4</a:t>
            </a:fld>
            <a:endParaRPr lang="en-US" dirty="0">
              <a:solidFill>
                <a:prstClr val="white"/>
              </a:solidFill>
            </a:endParaRPr>
          </a:p>
        </p:txBody>
      </p:sp>
    </p:spTree>
    <p:extLst>
      <p:ext uri="{BB962C8B-B14F-4D97-AF65-F5344CB8AC3E}">
        <p14:creationId xmlns:p14="http://schemas.microsoft.com/office/powerpoint/2010/main" val="3439868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0F81F38-7B58-4C51-9CC2-8D4A52E43846}" type="slidenum">
              <a:rPr kumimoji="0" lang="en-US" sz="1200" b="0"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246620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Ignorant doesn’t mean dumb or stupid – it just means you’ve never been taught. I’m ignorant about many things.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0F81F38-7B58-4C51-9CC2-8D4A52E43846}" type="slidenum">
              <a:rPr kumimoji="0" lang="en-US" sz="1200" b="0"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1997031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0F81F38-7B58-4C51-9CC2-8D4A52E43846}" type="slidenum">
              <a:rPr kumimoji="0" lang="en-US" sz="1200" b="0"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3693715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466760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one drop of grace could have been included in Jesus’ salvation – He had to be saved completely by works.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 one drop of works could have been included in your salvation – you had to be saved completely by grace.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0F81F38-7B58-4C51-9CC2-8D4A52E43846}" type="slidenum">
              <a:rPr kumimoji="0" lang="en-US" sz="12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3124366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17</a:t>
            </a:fld>
            <a:endParaRPr lang="en-US" dirty="0">
              <a:solidFill>
                <a:prstClr val="white"/>
              </a:solidFill>
            </a:endParaRPr>
          </a:p>
        </p:txBody>
      </p:sp>
    </p:spTree>
    <p:extLst>
      <p:ext uri="{BB962C8B-B14F-4D97-AF65-F5344CB8AC3E}">
        <p14:creationId xmlns:p14="http://schemas.microsoft.com/office/powerpoint/2010/main" val="1830835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18</a:t>
            </a:fld>
            <a:endParaRPr lang="en-US" dirty="0">
              <a:solidFill>
                <a:prstClr val="white"/>
              </a:solidFill>
            </a:endParaRPr>
          </a:p>
        </p:txBody>
      </p:sp>
    </p:spTree>
    <p:extLst>
      <p:ext uri="{BB962C8B-B14F-4D97-AF65-F5344CB8AC3E}">
        <p14:creationId xmlns:p14="http://schemas.microsoft.com/office/powerpoint/2010/main" val="3144935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19</a:t>
            </a:fld>
            <a:endParaRPr lang="en-US" dirty="0">
              <a:solidFill>
                <a:prstClr val="white"/>
              </a:solidFill>
            </a:endParaRPr>
          </a:p>
        </p:txBody>
      </p:sp>
    </p:spTree>
    <p:extLst>
      <p:ext uri="{BB962C8B-B14F-4D97-AF65-F5344CB8AC3E}">
        <p14:creationId xmlns:p14="http://schemas.microsoft.com/office/powerpoint/2010/main" val="3033565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00">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F654E94-D6D6-453C-91BB-1C234BF53676}" type="slidenum">
              <a:rPr kumimoji="0" lang="en-US" sz="1200" b="0"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929505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00">
              <a:defRPr/>
            </a:pPr>
            <a:endParaRPr lang="en-US" dirty="0"/>
          </a:p>
        </p:txBody>
      </p:sp>
      <p:sp>
        <p:nvSpPr>
          <p:cNvPr id="4" name="Slide Number Placeholder 3"/>
          <p:cNvSpPr>
            <a:spLocks noGrp="1"/>
          </p:cNvSpPr>
          <p:nvPr>
            <p:ph type="sldNum" sz="quarter" idx="10"/>
          </p:nvPr>
        </p:nvSpPr>
        <p:spPr/>
        <p:txBody>
          <a:bodyPr/>
          <a:lstStyle/>
          <a:p>
            <a:fld id="{7F654E94-D6D6-453C-91BB-1C234BF53676}" type="slidenum">
              <a:rPr lang="en-US" smtClean="0">
                <a:solidFill>
                  <a:prstClr val="white"/>
                </a:solidFill>
              </a:rPr>
              <a:pPr/>
              <a:t>21</a:t>
            </a:fld>
            <a:endParaRPr lang="en-US" dirty="0">
              <a:solidFill>
                <a:prstClr val="white"/>
              </a:solidFill>
            </a:endParaRPr>
          </a:p>
        </p:txBody>
      </p:sp>
    </p:spTree>
    <p:extLst>
      <p:ext uri="{BB962C8B-B14F-4D97-AF65-F5344CB8AC3E}">
        <p14:creationId xmlns:p14="http://schemas.microsoft.com/office/powerpoint/2010/main" val="476740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00">
              <a:defRPr/>
            </a:pPr>
            <a:endParaRPr lang="en-US" dirty="0"/>
          </a:p>
        </p:txBody>
      </p:sp>
      <p:sp>
        <p:nvSpPr>
          <p:cNvPr id="4" name="Slide Number Placeholder 3"/>
          <p:cNvSpPr>
            <a:spLocks noGrp="1"/>
          </p:cNvSpPr>
          <p:nvPr>
            <p:ph type="sldNum" sz="quarter" idx="10"/>
          </p:nvPr>
        </p:nvSpPr>
        <p:spPr/>
        <p:txBody>
          <a:bodyPr/>
          <a:lstStyle/>
          <a:p>
            <a:fld id="{7F654E94-D6D6-453C-91BB-1C234BF53676}" type="slidenum">
              <a:rPr lang="en-US" smtClean="0">
                <a:solidFill>
                  <a:prstClr val="white"/>
                </a:solidFill>
              </a:rPr>
              <a:pPr/>
              <a:t>22</a:t>
            </a:fld>
            <a:endParaRPr lang="en-US" dirty="0">
              <a:solidFill>
                <a:prstClr val="white"/>
              </a:solidFill>
            </a:endParaRPr>
          </a:p>
        </p:txBody>
      </p:sp>
    </p:spTree>
    <p:extLst>
      <p:ext uri="{BB962C8B-B14F-4D97-AF65-F5344CB8AC3E}">
        <p14:creationId xmlns:p14="http://schemas.microsoft.com/office/powerpoint/2010/main" val="1263567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00">
              <a:defRPr/>
            </a:pPr>
            <a:endParaRPr lang="en-US" dirty="0"/>
          </a:p>
        </p:txBody>
      </p:sp>
      <p:sp>
        <p:nvSpPr>
          <p:cNvPr id="4" name="Slide Number Placeholder 3"/>
          <p:cNvSpPr>
            <a:spLocks noGrp="1"/>
          </p:cNvSpPr>
          <p:nvPr>
            <p:ph type="sldNum" sz="quarter" idx="10"/>
          </p:nvPr>
        </p:nvSpPr>
        <p:spPr/>
        <p:txBody>
          <a:bodyPr/>
          <a:lstStyle/>
          <a:p>
            <a:fld id="{7F654E94-D6D6-453C-91BB-1C234BF53676}" type="slidenum">
              <a:rPr lang="en-US" smtClean="0">
                <a:solidFill>
                  <a:prstClr val="white"/>
                </a:solidFill>
              </a:rPr>
              <a:pPr/>
              <a:t>23</a:t>
            </a:fld>
            <a:endParaRPr lang="en-US" dirty="0">
              <a:solidFill>
                <a:prstClr val="white"/>
              </a:solidFill>
            </a:endParaRPr>
          </a:p>
        </p:txBody>
      </p:sp>
    </p:spTree>
    <p:extLst>
      <p:ext uri="{BB962C8B-B14F-4D97-AF65-F5344CB8AC3E}">
        <p14:creationId xmlns:p14="http://schemas.microsoft.com/office/powerpoint/2010/main" val="3916056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611"/>
            <a:ext cx="3886200" cy="734219"/>
          </a:xfrm>
        </p:spPr>
        <p:txBody>
          <a:bodyPr/>
          <a:lstStyle/>
          <a:p>
            <a:r>
              <a:rPr lang="en-US"/>
              <a:t>Click to edit Master title style</a:t>
            </a:r>
          </a:p>
        </p:txBody>
      </p:sp>
      <p:sp>
        <p:nvSpPr>
          <p:cNvPr id="3" name="Subtitle 2"/>
          <p:cNvSpPr>
            <a:spLocks noGrp="1"/>
          </p:cNvSpPr>
          <p:nvPr>
            <p:ph type="subTitle" idx="1"/>
          </p:nvPr>
        </p:nvSpPr>
        <p:spPr>
          <a:xfrm>
            <a:off x="685800" y="1942704"/>
            <a:ext cx="3200400" cy="877094"/>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3F9BB89-D667-43B1-BE65-28B0FFB4F91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9253F72-34F8-4C73-8268-FADC1898DE6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950" y="2202656"/>
            <a:ext cx="3886200" cy="6826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61950" y="1452563"/>
            <a:ext cx="3886200" cy="750094"/>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21ED034-DA47-4822-A98E-65233C1DB68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799703"/>
            <a:ext cx="1981200" cy="2262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62200" y="799703"/>
            <a:ext cx="1981200" cy="2262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2E53843-2F2E-420C-A685-4CC4B23B951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923"/>
            <a:ext cx="4114800" cy="5715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954"/>
            <a:ext cx="2020888" cy="3194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28600" y="1087437"/>
            <a:ext cx="2020888" cy="1976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4" y="767954"/>
            <a:ext cx="2020887" cy="3194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322514" y="1087437"/>
            <a:ext cx="2020887" cy="1976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E347F598-D6BD-48AB-A2DE-778BEF1776F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DE19F33-8755-4307-8037-406EC4F5BC4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66DD6259-EC0A-48F1-B535-BFDBA4597E4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923"/>
            <a:ext cx="1504950" cy="58142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87526" y="136922"/>
            <a:ext cx="2555875" cy="292695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8344"/>
            <a:ext cx="1504950" cy="234553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CD8B291-A18D-4D73-B24D-02F67DD542A8}"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938" y="2401095"/>
            <a:ext cx="2743200" cy="28178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96938" y="305594"/>
            <a:ext cx="2743200" cy="205779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96938" y="2682876"/>
            <a:ext cx="2743200" cy="40282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988DD4D-C64E-4726-8D25-14BA8F711F3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A5F3192-3CCA-45BE-A221-4B48F7E4874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8906"/>
            <a:ext cx="1028700" cy="292298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8906"/>
            <a:ext cx="2933700" cy="29229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4AEB703-ABF1-4C6E-8227-BF8507A2BE80}"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7000"/>
            <a:lum/>
          </a:blip>
          <a:srcRect/>
          <a:stretch>
            <a:fillRect l="-3000" r="-3000"/>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228600" y="138906"/>
            <a:ext cx="4114800" cy="571500"/>
          </a:xfrm>
          <a:prstGeom prst="rect">
            <a:avLst/>
          </a:prstGeom>
          <a:noFill/>
          <a:ln w="9525">
            <a:noFill/>
            <a:miter lim="800000"/>
            <a:headEnd/>
            <a:tailEnd/>
          </a:ln>
        </p:spPr>
        <p:txBody>
          <a:bodyPr vert="horz" wrap="square" lIns="41796" tIns="20897" rIns="41796" bIns="20897"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228600" y="799703"/>
            <a:ext cx="4114800" cy="2262188"/>
          </a:xfrm>
          <a:prstGeom prst="rect">
            <a:avLst/>
          </a:prstGeom>
          <a:noFill/>
          <a:ln w="9525">
            <a:noFill/>
            <a:miter lim="800000"/>
            <a:headEnd/>
            <a:tailEnd/>
          </a:ln>
        </p:spPr>
        <p:txBody>
          <a:bodyPr vert="horz" wrap="square" lIns="41796" tIns="20897" rIns="41796" bIns="2089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28600" y="3121423"/>
            <a:ext cx="1066800" cy="238125"/>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defRPr sz="600">
                <a:solidFill>
                  <a:schemeClr val="tx1"/>
                </a:solidFill>
              </a:defRPr>
            </a:lvl1pPr>
          </a:lstStyle>
          <a:p>
            <a:pPr>
              <a:defRPr/>
            </a:pPr>
            <a:endParaRPr lang="en-US" dirty="0"/>
          </a:p>
        </p:txBody>
      </p:sp>
      <p:sp>
        <p:nvSpPr>
          <p:cNvPr id="1029" name="Rectangle 5"/>
          <p:cNvSpPr>
            <a:spLocks noGrp="1" noChangeArrowheads="1"/>
          </p:cNvSpPr>
          <p:nvPr>
            <p:ph type="ftr" sz="quarter" idx="3"/>
          </p:nvPr>
        </p:nvSpPr>
        <p:spPr bwMode="auto">
          <a:xfrm>
            <a:off x="1562100" y="3121423"/>
            <a:ext cx="1447800" cy="238125"/>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lgn="ctr">
              <a:defRPr sz="600">
                <a:solidFill>
                  <a:schemeClr val="tx1"/>
                </a:solidFill>
              </a:defRPr>
            </a:lvl1pPr>
          </a:lstStyle>
          <a:p>
            <a:pPr>
              <a:defRPr/>
            </a:pPr>
            <a:endParaRPr lang="en-US" dirty="0"/>
          </a:p>
        </p:txBody>
      </p:sp>
      <p:sp>
        <p:nvSpPr>
          <p:cNvPr id="1030" name="Rectangle 6"/>
          <p:cNvSpPr>
            <a:spLocks noGrp="1" noChangeArrowheads="1"/>
          </p:cNvSpPr>
          <p:nvPr>
            <p:ph type="sldNum" sz="quarter" idx="4"/>
          </p:nvPr>
        </p:nvSpPr>
        <p:spPr bwMode="auto">
          <a:xfrm>
            <a:off x="3276600" y="3121423"/>
            <a:ext cx="1066800" cy="238125"/>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lgn="r">
              <a:defRPr sz="600">
                <a:solidFill>
                  <a:schemeClr val="tx1"/>
                </a:solidFill>
              </a:defRPr>
            </a:lvl1pPr>
          </a:lstStyle>
          <a:p>
            <a:pPr>
              <a:defRPr/>
            </a:pPr>
            <a:fld id="{B7009AEF-738A-42C1-AEA8-C0C947AD8E94}"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17513" rtl="0" eaLnBrk="0" fontAlgn="base" hangingPunct="0">
        <a:spcBef>
          <a:spcPct val="0"/>
        </a:spcBef>
        <a:spcAft>
          <a:spcPct val="0"/>
        </a:spcAft>
        <a:defRPr sz="2000">
          <a:solidFill>
            <a:schemeClr val="tx2"/>
          </a:solidFill>
          <a:latin typeface="+mj-lt"/>
          <a:ea typeface="+mj-ea"/>
          <a:cs typeface="+mj-cs"/>
        </a:defRPr>
      </a:lvl1pPr>
      <a:lvl2pPr algn="ctr" defTabSz="417513" rtl="0" eaLnBrk="0" fontAlgn="base" hangingPunct="0">
        <a:spcBef>
          <a:spcPct val="0"/>
        </a:spcBef>
        <a:spcAft>
          <a:spcPct val="0"/>
        </a:spcAft>
        <a:defRPr sz="2000">
          <a:solidFill>
            <a:schemeClr val="tx2"/>
          </a:solidFill>
          <a:latin typeface="Arial" charset="0"/>
        </a:defRPr>
      </a:lvl2pPr>
      <a:lvl3pPr algn="ctr" defTabSz="417513" rtl="0" eaLnBrk="0" fontAlgn="base" hangingPunct="0">
        <a:spcBef>
          <a:spcPct val="0"/>
        </a:spcBef>
        <a:spcAft>
          <a:spcPct val="0"/>
        </a:spcAft>
        <a:defRPr sz="2000">
          <a:solidFill>
            <a:schemeClr val="tx2"/>
          </a:solidFill>
          <a:latin typeface="Arial" charset="0"/>
        </a:defRPr>
      </a:lvl3pPr>
      <a:lvl4pPr algn="ctr" defTabSz="417513" rtl="0" eaLnBrk="0" fontAlgn="base" hangingPunct="0">
        <a:spcBef>
          <a:spcPct val="0"/>
        </a:spcBef>
        <a:spcAft>
          <a:spcPct val="0"/>
        </a:spcAft>
        <a:defRPr sz="2000">
          <a:solidFill>
            <a:schemeClr val="tx2"/>
          </a:solidFill>
          <a:latin typeface="Arial" charset="0"/>
        </a:defRPr>
      </a:lvl4pPr>
      <a:lvl5pPr algn="ctr" defTabSz="417513" rtl="0" eaLnBrk="0" fontAlgn="base" hangingPunct="0">
        <a:spcBef>
          <a:spcPct val="0"/>
        </a:spcBef>
        <a:spcAft>
          <a:spcPct val="0"/>
        </a:spcAft>
        <a:defRPr sz="2000">
          <a:solidFill>
            <a:schemeClr val="tx2"/>
          </a:solidFill>
          <a:latin typeface="Arial" charset="0"/>
        </a:defRPr>
      </a:lvl5pPr>
      <a:lvl6pPr marL="457200" algn="ctr" defTabSz="417513" rtl="0" eaLnBrk="0" fontAlgn="base" hangingPunct="0">
        <a:spcBef>
          <a:spcPct val="0"/>
        </a:spcBef>
        <a:spcAft>
          <a:spcPct val="0"/>
        </a:spcAft>
        <a:defRPr sz="2000">
          <a:solidFill>
            <a:schemeClr val="tx2"/>
          </a:solidFill>
          <a:latin typeface="Arial" charset="0"/>
        </a:defRPr>
      </a:lvl6pPr>
      <a:lvl7pPr marL="914400" algn="ctr" defTabSz="417513" rtl="0" eaLnBrk="0" fontAlgn="base" hangingPunct="0">
        <a:spcBef>
          <a:spcPct val="0"/>
        </a:spcBef>
        <a:spcAft>
          <a:spcPct val="0"/>
        </a:spcAft>
        <a:defRPr sz="2000">
          <a:solidFill>
            <a:schemeClr val="tx2"/>
          </a:solidFill>
          <a:latin typeface="Arial" charset="0"/>
        </a:defRPr>
      </a:lvl7pPr>
      <a:lvl8pPr marL="1371600" algn="ctr" defTabSz="417513" rtl="0" eaLnBrk="0" fontAlgn="base" hangingPunct="0">
        <a:spcBef>
          <a:spcPct val="0"/>
        </a:spcBef>
        <a:spcAft>
          <a:spcPct val="0"/>
        </a:spcAft>
        <a:defRPr sz="2000">
          <a:solidFill>
            <a:schemeClr val="tx2"/>
          </a:solidFill>
          <a:latin typeface="Arial" charset="0"/>
        </a:defRPr>
      </a:lvl8pPr>
      <a:lvl9pPr marL="1828800" algn="ctr" defTabSz="417513" rtl="0" eaLnBrk="0" fontAlgn="base" hangingPunct="0">
        <a:spcBef>
          <a:spcPct val="0"/>
        </a:spcBef>
        <a:spcAft>
          <a:spcPct val="0"/>
        </a:spcAft>
        <a:defRPr sz="2000">
          <a:solidFill>
            <a:schemeClr val="tx2"/>
          </a:solidFill>
          <a:latin typeface="Arial" charset="0"/>
        </a:defRPr>
      </a:lvl9pPr>
    </p:titleStyle>
    <p:bodyStyle>
      <a:lvl1pPr marL="155575" indent="-155575" algn="l" defTabSz="417513" rtl="0" eaLnBrk="0" fontAlgn="base" hangingPunct="0">
        <a:spcBef>
          <a:spcPct val="20000"/>
        </a:spcBef>
        <a:spcAft>
          <a:spcPct val="0"/>
        </a:spcAft>
        <a:buChar char="•"/>
        <a:defRPr sz="1500">
          <a:solidFill>
            <a:schemeClr val="tx1"/>
          </a:solidFill>
          <a:latin typeface="+mn-lt"/>
          <a:ea typeface="+mn-ea"/>
          <a:cs typeface="+mn-cs"/>
        </a:defRPr>
      </a:lvl1pPr>
      <a:lvl2pPr marL="339725" indent="-130175" algn="l" defTabSz="417513" rtl="0" eaLnBrk="0" fontAlgn="base" hangingPunct="0">
        <a:spcBef>
          <a:spcPct val="20000"/>
        </a:spcBef>
        <a:spcAft>
          <a:spcPct val="0"/>
        </a:spcAft>
        <a:buChar char="–"/>
        <a:defRPr sz="1200">
          <a:solidFill>
            <a:schemeClr val="tx1"/>
          </a:solidFill>
          <a:latin typeface="+mn-lt"/>
        </a:defRPr>
      </a:lvl2pPr>
      <a:lvl3pPr marL="522288" indent="-104775" algn="l" defTabSz="417513" rtl="0" eaLnBrk="0" fontAlgn="base" hangingPunct="0">
        <a:spcBef>
          <a:spcPct val="20000"/>
        </a:spcBef>
        <a:spcAft>
          <a:spcPct val="0"/>
        </a:spcAft>
        <a:buChar char="•"/>
        <a:defRPr sz="1100">
          <a:solidFill>
            <a:schemeClr val="tx1"/>
          </a:solidFill>
          <a:latin typeface="+mn-lt"/>
        </a:defRPr>
      </a:lvl3pPr>
      <a:lvl4pPr marL="730250" indent="-103188" algn="l" defTabSz="417513" rtl="0" eaLnBrk="0" fontAlgn="base" hangingPunct="0">
        <a:spcBef>
          <a:spcPct val="20000"/>
        </a:spcBef>
        <a:spcAft>
          <a:spcPct val="0"/>
        </a:spcAft>
        <a:buChar char="–"/>
        <a:defRPr sz="900">
          <a:solidFill>
            <a:schemeClr val="tx1"/>
          </a:solidFill>
          <a:latin typeface="+mn-lt"/>
        </a:defRPr>
      </a:lvl4pPr>
      <a:lvl5pPr marL="939800" indent="-103188" algn="l" defTabSz="417513" rtl="0" eaLnBrk="0" fontAlgn="base" hangingPunct="0">
        <a:spcBef>
          <a:spcPct val="20000"/>
        </a:spcBef>
        <a:spcAft>
          <a:spcPct val="0"/>
        </a:spcAft>
        <a:buChar char="»"/>
        <a:defRPr sz="900">
          <a:solidFill>
            <a:schemeClr val="tx1"/>
          </a:solidFill>
          <a:latin typeface="+mn-lt"/>
        </a:defRPr>
      </a:lvl5pPr>
      <a:lvl6pPr marL="1397000" indent="-103188" algn="l" defTabSz="417513" rtl="0" eaLnBrk="0" fontAlgn="base" hangingPunct="0">
        <a:spcBef>
          <a:spcPct val="20000"/>
        </a:spcBef>
        <a:spcAft>
          <a:spcPct val="0"/>
        </a:spcAft>
        <a:buChar char="»"/>
        <a:defRPr sz="900">
          <a:solidFill>
            <a:schemeClr val="tx1"/>
          </a:solidFill>
          <a:latin typeface="+mn-lt"/>
        </a:defRPr>
      </a:lvl6pPr>
      <a:lvl7pPr marL="1854200" indent="-103188" algn="l" defTabSz="417513" rtl="0" eaLnBrk="0" fontAlgn="base" hangingPunct="0">
        <a:spcBef>
          <a:spcPct val="20000"/>
        </a:spcBef>
        <a:spcAft>
          <a:spcPct val="0"/>
        </a:spcAft>
        <a:buChar char="»"/>
        <a:defRPr sz="900">
          <a:solidFill>
            <a:schemeClr val="tx1"/>
          </a:solidFill>
          <a:latin typeface="+mn-lt"/>
        </a:defRPr>
      </a:lvl7pPr>
      <a:lvl8pPr marL="2311400" indent="-103188" algn="l" defTabSz="417513" rtl="0" eaLnBrk="0" fontAlgn="base" hangingPunct="0">
        <a:spcBef>
          <a:spcPct val="20000"/>
        </a:spcBef>
        <a:spcAft>
          <a:spcPct val="0"/>
        </a:spcAft>
        <a:buChar char="»"/>
        <a:defRPr sz="900">
          <a:solidFill>
            <a:schemeClr val="tx1"/>
          </a:solidFill>
          <a:latin typeface="+mn-lt"/>
        </a:defRPr>
      </a:lvl8pPr>
      <a:lvl9pPr marL="2768600" indent="-103188" algn="l" defTabSz="417513" rtl="0" eaLnBrk="0" fontAlgn="base" hangingPunct="0">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16.png"/><Relationship Id="rId3" Type="http://schemas.openxmlformats.org/officeDocument/2006/relationships/image" Target="../media/image10.jpeg"/><Relationship Id="rId7" Type="http://schemas.openxmlformats.org/officeDocument/2006/relationships/image" Target="../media/image13.png"/><Relationship Id="rId12" Type="http://schemas.microsoft.com/office/2007/relationships/hdphoto" Target="../media/hdphoto9.wdp"/><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6.wdp"/><Relationship Id="rId11" Type="http://schemas.openxmlformats.org/officeDocument/2006/relationships/image" Target="../media/image15.png"/><Relationship Id="rId5" Type="http://schemas.openxmlformats.org/officeDocument/2006/relationships/image" Target="../media/image12.png"/><Relationship Id="rId10" Type="http://schemas.microsoft.com/office/2007/relationships/hdphoto" Target="../media/hdphoto8.wdp"/><Relationship Id="rId4" Type="http://schemas.openxmlformats.org/officeDocument/2006/relationships/image" Target="../media/image11.png"/><Relationship Id="rId9" Type="http://schemas.openxmlformats.org/officeDocument/2006/relationships/image" Target="../media/image14.png"/><Relationship Id="rId14" Type="http://schemas.microsoft.com/office/2007/relationships/hdphoto" Target="../media/hdphoto10.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16.png"/><Relationship Id="rId3" Type="http://schemas.openxmlformats.org/officeDocument/2006/relationships/image" Target="../media/image10.jpeg"/><Relationship Id="rId7" Type="http://schemas.openxmlformats.org/officeDocument/2006/relationships/image" Target="../media/image13.png"/><Relationship Id="rId12" Type="http://schemas.microsoft.com/office/2007/relationships/hdphoto" Target="../media/hdphoto9.wdp"/><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6.wdp"/><Relationship Id="rId11" Type="http://schemas.openxmlformats.org/officeDocument/2006/relationships/image" Target="../media/image15.png"/><Relationship Id="rId5" Type="http://schemas.openxmlformats.org/officeDocument/2006/relationships/image" Target="../media/image12.png"/><Relationship Id="rId10" Type="http://schemas.microsoft.com/office/2007/relationships/hdphoto" Target="../media/hdphoto8.wdp"/><Relationship Id="rId4" Type="http://schemas.openxmlformats.org/officeDocument/2006/relationships/image" Target="../media/image11.png"/><Relationship Id="rId9" Type="http://schemas.openxmlformats.org/officeDocument/2006/relationships/image" Target="../media/image14.png"/><Relationship Id="rId14" Type="http://schemas.microsoft.com/office/2007/relationships/hdphoto" Target="../media/hdphoto10.wdp"/></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5.png"/><Relationship Id="rId4" Type="http://schemas.microsoft.com/office/2007/relationships/hdphoto" Target="../media/hdphoto13.wdp"/></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15.wdp"/><Relationship Id="rId5" Type="http://schemas.openxmlformats.org/officeDocument/2006/relationships/image" Target="../media/image27.png"/><Relationship Id="rId4" Type="http://schemas.microsoft.com/office/2007/relationships/hdphoto" Target="../media/hdphoto14.wdp"/></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0.jpeg"/><Relationship Id="rId4" Type="http://schemas.microsoft.com/office/2007/relationships/hdphoto" Target="../media/hdphoto16.wdp"/></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microsoft.com/office/2007/relationships/hdphoto" Target="../media/hdphoto17.wdp"/><Relationship Id="rId5" Type="http://schemas.openxmlformats.org/officeDocument/2006/relationships/image" Target="../media/image31.png"/><Relationship Id="rId4" Type="http://schemas.microsoft.com/office/2007/relationships/hdphoto" Target="../media/hdphoto16.wdp"/></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E:\CB Personal\Slides\Pictures from Shutterstock 12-27-11 thru 1-26-12\SW Cards 8-1 shutterstock_64755916.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rcRect t="54623"/>
          <a:stretch/>
        </p:blipFill>
        <p:spPr bwMode="auto">
          <a:xfrm>
            <a:off x="-4665" y="1245269"/>
            <a:ext cx="4580965" cy="217258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E:\CB Personal\Slides\Pictures from Shutterstock 12-27-11 thru 1-26-12\SW Cards 4-1 shutterstock_77036029.jpg"/>
          <p:cNvPicPr>
            <a:picLocks noChangeAspect="1" noChangeArrowheads="1"/>
          </p:cNvPicPr>
          <p:nvPr/>
        </p:nvPicPr>
        <p:blipFill rotWithShape="1">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5556" b="87879" l="25868" r="80757"/>
                    </a14:imgEffect>
                  </a14:imgLayer>
                </a14:imgProps>
              </a:ext>
              <a:ext uri="{28A0092B-C50C-407E-A947-70E740481C1C}">
                <a14:useLocalDpi xmlns:a14="http://schemas.microsoft.com/office/drawing/2010/main" val="0"/>
              </a:ext>
            </a:extLst>
          </a:blip>
          <a:srcRect l="25948" r="19585"/>
          <a:stretch/>
        </p:blipFill>
        <p:spPr bwMode="auto">
          <a:xfrm flipH="1">
            <a:off x="2738193" y="1564065"/>
            <a:ext cx="619403" cy="1484940"/>
          </a:xfrm>
          <a:prstGeom prst="rect">
            <a:avLst/>
          </a:prstGeom>
          <a:noFill/>
          <a:effectLst>
            <a:glow rad="88900">
              <a:schemeClr val="tx1">
                <a:lumMod val="75000"/>
                <a:alpha val="60000"/>
              </a:schemeClr>
            </a:glow>
            <a:softEdge rad="12700"/>
          </a:effectLst>
          <a:extLst>
            <a:ext uri="{909E8E84-426E-40DD-AFC4-6F175D3DCCD1}">
              <a14:hiddenFill xmlns:a14="http://schemas.microsoft.com/office/drawing/2010/main">
                <a:solidFill>
                  <a:srgbClr val="FFFFFF"/>
                </a:solidFill>
              </a14:hiddenFill>
            </a:ext>
          </a:extLst>
        </p:spPr>
      </p:pic>
      <p:sp>
        <p:nvSpPr>
          <p:cNvPr id="14340" name="Rectangle 4"/>
          <p:cNvSpPr>
            <a:spLocks noChangeArrowheads="1"/>
          </p:cNvSpPr>
          <p:nvPr/>
        </p:nvSpPr>
        <p:spPr bwMode="auto">
          <a:xfrm>
            <a:off x="0" y="444270"/>
            <a:ext cx="4572000" cy="1031454"/>
          </a:xfrm>
          <a:prstGeom prst="rect">
            <a:avLst/>
          </a:prstGeom>
          <a:solidFill>
            <a:srgbClr val="000000"/>
          </a:solidFill>
          <a:ln w="0">
            <a:solidFill>
              <a:srgbClr val="000000"/>
            </a:solidFill>
            <a:miter lim="800000"/>
            <a:headEnd/>
            <a:tailEnd/>
          </a:ln>
        </p:spPr>
        <p:txBody>
          <a:bodyPr lIns="0" tIns="56261" rIns="0" bIns="56261"/>
          <a:lstStyle/>
          <a:p>
            <a:pPr defTabSz="1125538">
              <a:lnSpc>
                <a:spcPts val="3000"/>
              </a:lnSpc>
            </a:pPr>
            <a:endParaRPr lang="en-US" sz="3000" dirty="0">
              <a:solidFill>
                <a:prstClr val="black"/>
              </a:solidFill>
            </a:endParaRPr>
          </a:p>
        </p:txBody>
      </p:sp>
      <p:sp>
        <p:nvSpPr>
          <p:cNvPr id="14341" name="Rectangle 5"/>
          <p:cNvSpPr>
            <a:spLocks noChangeArrowheads="1"/>
          </p:cNvSpPr>
          <p:nvPr/>
        </p:nvSpPr>
        <p:spPr bwMode="auto">
          <a:xfrm>
            <a:off x="28226" y="620628"/>
            <a:ext cx="4552739" cy="769441"/>
          </a:xfrm>
          <a:prstGeom prst="rect">
            <a:avLst/>
          </a:prstGeom>
          <a:noFill/>
          <a:ln w="9525">
            <a:noFill/>
            <a:miter lim="800000"/>
            <a:headEnd/>
            <a:tailEnd/>
          </a:ln>
        </p:spPr>
        <p:txBody>
          <a:bodyPr wrap="square" lIns="0" tIns="0" rIns="0" bIns="0" anchor="ctr">
            <a:spAutoFit/>
          </a:bodyPr>
          <a:lstStyle/>
          <a:p>
            <a:pPr marL="182880" defTabSz="1125538">
              <a:lnSpc>
                <a:spcPts val="3000"/>
              </a:lnSpc>
            </a:pPr>
            <a:r>
              <a:rPr lang="en-US" sz="2900" b="1" u="sng" dirty="0">
                <a:ln w="3175">
                  <a:solidFill>
                    <a:srgbClr val="000000"/>
                  </a:solidFill>
                </a:ln>
                <a:solidFill>
                  <a:srgbClr val="FFFFFF"/>
                </a:solidFill>
                <a:latin typeface="Arial" panose="020B0604020202020204" pitchFamily="34" charset="0"/>
                <a:cs typeface="Arial" panose="020B0604020202020204" pitchFamily="34" charset="0"/>
              </a:rPr>
              <a:t>fear him</a:t>
            </a:r>
            <a:r>
              <a:rPr lang="en-US" sz="2900" dirty="0">
                <a:solidFill>
                  <a:srgbClr val="FFFFFF"/>
                </a:solidFill>
              </a:rPr>
              <a:t> which is </a:t>
            </a:r>
            <a:r>
              <a:rPr lang="en-US" sz="2900" b="1" u="sng" dirty="0">
                <a:ln w="3175">
                  <a:solidFill>
                    <a:srgbClr val="000000"/>
                  </a:solidFill>
                </a:ln>
                <a:solidFill>
                  <a:srgbClr val="FFFFFF"/>
                </a:solidFill>
                <a:latin typeface="Arial" panose="020B0604020202020204" pitchFamily="34" charset="0"/>
                <a:cs typeface="Arial" panose="020B0604020202020204" pitchFamily="34" charset="0"/>
              </a:rPr>
              <a:t>able</a:t>
            </a:r>
            <a:r>
              <a:rPr lang="en-US" sz="2900" dirty="0">
                <a:solidFill>
                  <a:srgbClr val="FFFFFF"/>
                </a:solidFill>
              </a:rPr>
              <a:t> to destroy </a:t>
            </a:r>
            <a:r>
              <a:rPr lang="en-US" sz="1000" dirty="0">
                <a:solidFill>
                  <a:srgbClr val="191919"/>
                </a:solidFill>
              </a:rPr>
              <a:t>both soul and body </a:t>
            </a:r>
            <a:r>
              <a:rPr lang="en-US" sz="2900" dirty="0">
                <a:solidFill>
                  <a:prstClr val="white"/>
                </a:solidFill>
              </a:rPr>
              <a:t>in hell.</a:t>
            </a:r>
          </a:p>
        </p:txBody>
      </p:sp>
      <p:sp>
        <p:nvSpPr>
          <p:cNvPr id="14342" name="Rectangle 6"/>
          <p:cNvSpPr>
            <a:spLocks noChangeArrowheads="1"/>
          </p:cNvSpPr>
          <p:nvPr/>
        </p:nvSpPr>
        <p:spPr bwMode="auto">
          <a:xfrm>
            <a:off x="3821290" y="1193132"/>
            <a:ext cx="678071" cy="123111"/>
          </a:xfrm>
          <a:prstGeom prst="rect">
            <a:avLst/>
          </a:prstGeom>
          <a:noFill/>
          <a:ln w="9525">
            <a:noFill/>
            <a:miter lim="800000"/>
            <a:headEnd/>
            <a:tailEnd/>
          </a:ln>
        </p:spPr>
        <p:txBody>
          <a:bodyPr wrap="none" lIns="0" tIns="0" rIns="0" bIns="0">
            <a:spAutoFit/>
          </a:bodyPr>
          <a:lstStyle/>
          <a:p>
            <a:pPr defTabSz="417513"/>
            <a:r>
              <a:rPr lang="en-US" sz="800" dirty="0">
                <a:solidFill>
                  <a:srgbClr val="5968B0"/>
                </a:solidFill>
              </a:rPr>
              <a:t>Matthew 10:28</a:t>
            </a:r>
          </a:p>
        </p:txBody>
      </p:sp>
      <p:pic>
        <p:nvPicPr>
          <p:cNvPr id="11" name="Picture 6" descr="E:\CB Personal\Slides\Pictures from Shutterstock 12-27-11 thru 1-26-12\SW Cards 8-1 shutterstock_64755916.jpg"/>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58867" b="100000" l="32700" r="65000"/>
                    </a14:imgEffect>
                    <a14:imgEffect>
                      <a14:brightnessContrast bright="-33000"/>
                    </a14:imgEffect>
                  </a14:imgLayer>
                </a14:imgProps>
              </a:ext>
              <a:ext uri="{28A0092B-C50C-407E-A947-70E740481C1C}">
                <a14:useLocalDpi xmlns:a14="http://schemas.microsoft.com/office/drawing/2010/main" val="0"/>
              </a:ext>
            </a:extLst>
          </a:blip>
          <a:srcRect l="23250" t="54623" r="28215"/>
          <a:stretch/>
        </p:blipFill>
        <p:spPr bwMode="auto">
          <a:xfrm>
            <a:off x="1561278" y="1998251"/>
            <a:ext cx="2401123" cy="139264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p:cNvSpPr>
            <a:spLocks noChangeArrowheads="1"/>
          </p:cNvSpPr>
          <p:nvPr/>
        </p:nvSpPr>
        <p:spPr bwMode="auto">
          <a:xfrm>
            <a:off x="-6306" y="2970184"/>
            <a:ext cx="4587272" cy="381000"/>
          </a:xfrm>
          <a:prstGeom prst="rect">
            <a:avLst/>
          </a:prstGeom>
          <a:solidFill>
            <a:srgbClr val="5968B0"/>
          </a:solidFill>
          <a:ln w="0">
            <a:solidFill>
              <a:schemeClr val="bg1"/>
            </a:solidFill>
            <a:miter lim="800000"/>
            <a:headEnd/>
            <a:tailEnd/>
          </a:ln>
        </p:spPr>
        <p:txBody>
          <a:bodyPr lIns="0" tIns="0" rIns="0" bIns="0" anchor="ctr" anchorCtr="0"/>
          <a:lstStyle/>
          <a:p>
            <a:r>
              <a:rPr lang="en-US" sz="1200" b="1" spc="-50"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        If you were to live the rest of your life as a serial killer</a:t>
            </a:r>
          </a:p>
          <a:p>
            <a:pPr algn="ctr"/>
            <a:r>
              <a:rPr lang="en-US" sz="1200" b="1" spc="-50"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could that possibly hurt your chances of going to Heaven?</a:t>
            </a:r>
          </a:p>
        </p:txBody>
      </p:sp>
      <p:sp>
        <p:nvSpPr>
          <p:cNvPr id="12" name="Rectangle 8"/>
          <p:cNvSpPr>
            <a:spLocks noChangeArrowheads="1"/>
          </p:cNvSpPr>
          <p:nvPr/>
        </p:nvSpPr>
        <p:spPr bwMode="auto">
          <a:xfrm>
            <a:off x="4538" y="2970701"/>
            <a:ext cx="298735" cy="184666"/>
          </a:xfrm>
          <a:prstGeom prst="rect">
            <a:avLst/>
          </a:prstGeom>
          <a:noFill/>
          <a:ln w="0">
            <a:noFill/>
            <a:miter lim="800000"/>
            <a:headEnd/>
            <a:tailEnd/>
          </a:ln>
        </p:spPr>
        <p:txBody>
          <a:bodyPr lIns="0" tIns="0" rIns="0" bIns="0" anchor="ctr" anchorCtr="0">
            <a:spAutoFit/>
          </a:bodyPr>
          <a:lstStyle/>
          <a:p>
            <a:pPr algn="ctr"/>
            <a:r>
              <a:rPr lang="en-US" sz="1200" b="1"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Q2:</a:t>
            </a:r>
          </a:p>
        </p:txBody>
      </p:sp>
      <p:sp>
        <p:nvSpPr>
          <p:cNvPr id="16" name="Rectangle 3"/>
          <p:cNvSpPr>
            <a:spLocks noChangeArrowheads="1"/>
          </p:cNvSpPr>
          <p:nvPr/>
        </p:nvSpPr>
        <p:spPr bwMode="auto">
          <a:xfrm>
            <a:off x="-3764" y="2232293"/>
            <a:ext cx="4580965" cy="248131"/>
          </a:xfrm>
          <a:prstGeom prst="rect">
            <a:avLst/>
          </a:prstGeom>
          <a:solidFill>
            <a:srgbClr val="5968B0"/>
          </a:solidFill>
          <a:ln w="0">
            <a:solidFill>
              <a:schemeClr val="bg1"/>
            </a:solidFill>
            <a:miter lim="800000"/>
            <a:headEnd/>
            <a:tailEnd/>
          </a:ln>
        </p:spPr>
        <p:txBody>
          <a:bodyPr lIns="0" tIns="0" rIns="0" bIns="0" anchor="ctr" anchorCtr="0"/>
          <a:lstStyle/>
          <a:p>
            <a:pPr algn="ctr"/>
            <a:endParaRPr lang="en-US" sz="1000" b="1" dirty="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endParaRPr>
          </a:p>
        </p:txBody>
      </p:sp>
      <p:sp>
        <p:nvSpPr>
          <p:cNvPr id="18" name="Text Box 16"/>
          <p:cNvSpPr txBox="1">
            <a:spLocks noChangeArrowheads="1"/>
          </p:cNvSpPr>
          <p:nvPr/>
        </p:nvSpPr>
        <p:spPr bwMode="auto">
          <a:xfrm>
            <a:off x="174978" y="2225534"/>
            <a:ext cx="4419600" cy="276999"/>
          </a:xfrm>
          <a:prstGeom prst="rect">
            <a:avLst/>
          </a:prstGeom>
          <a:noFill/>
          <a:ln w="9525">
            <a:noFill/>
            <a:miter lim="800000"/>
            <a:headEnd/>
            <a:tailEnd/>
          </a:ln>
        </p:spPr>
        <p:txBody>
          <a:bodyPr wrap="square" lIns="0" rIns="0">
            <a:spAutoFit/>
          </a:bodyPr>
          <a:lstStyle/>
          <a:p>
            <a:pPr algn="ctr" defTabSz="417513">
              <a:tabLst>
                <a:tab pos="2857500" algn="l"/>
              </a:tabLst>
            </a:pPr>
            <a:r>
              <a:rPr lang="en-US" sz="1200" b="1" spc="-40" dirty="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rPr>
              <a:t>Can you explain to me your need for righteousness?</a:t>
            </a:r>
            <a:endParaRPr lang="en-US" sz="900" b="1" spc="-40" dirty="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endParaRPr>
          </a:p>
        </p:txBody>
      </p:sp>
      <p:sp>
        <p:nvSpPr>
          <p:cNvPr id="2" name="TextBox 1"/>
          <p:cNvSpPr txBox="1"/>
          <p:nvPr/>
        </p:nvSpPr>
        <p:spPr>
          <a:xfrm>
            <a:off x="41628" y="2019300"/>
            <a:ext cx="2951436" cy="200055"/>
          </a:xfrm>
          <a:prstGeom prst="rect">
            <a:avLst/>
          </a:prstGeom>
          <a:noFill/>
        </p:spPr>
        <p:txBody>
          <a:bodyPr wrap="square" lIns="0" tIns="0" rIns="0" bIns="0" rtlCol="0">
            <a:spAutoFit/>
          </a:bodyPr>
          <a:lstStyle/>
          <a:p>
            <a:r>
              <a:rPr lang="en-US" sz="1300" b="1" spc="-20" dirty="0">
                <a:ln w="3175">
                  <a:solidFill>
                    <a:srgbClr val="000000"/>
                  </a:solidFill>
                </a:ln>
                <a:solidFill>
                  <a:srgbClr val="FFFFFF"/>
                </a:solidFill>
              </a:rPr>
              <a:t>2 quick questions if I may, please…</a:t>
            </a:r>
          </a:p>
        </p:txBody>
      </p:sp>
      <p:sp>
        <p:nvSpPr>
          <p:cNvPr id="21" name="Rectangle 8"/>
          <p:cNvSpPr>
            <a:spLocks noChangeArrowheads="1"/>
          </p:cNvSpPr>
          <p:nvPr/>
        </p:nvSpPr>
        <p:spPr bwMode="auto">
          <a:xfrm>
            <a:off x="4537" y="2263918"/>
            <a:ext cx="318228" cy="184666"/>
          </a:xfrm>
          <a:prstGeom prst="rect">
            <a:avLst/>
          </a:prstGeom>
          <a:noFill/>
          <a:ln w="0">
            <a:noFill/>
            <a:miter lim="800000"/>
            <a:headEnd/>
            <a:tailEnd/>
          </a:ln>
        </p:spPr>
        <p:txBody>
          <a:bodyPr wrap="square" lIns="0" tIns="0" rIns="0" bIns="0" anchor="ctr" anchorCtr="0">
            <a:spAutoFit/>
          </a:bodyPr>
          <a:lstStyle/>
          <a:p>
            <a:pPr algn="ctr"/>
            <a:r>
              <a:rPr lang="en-US" sz="1200" b="1"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Q1:</a:t>
            </a:r>
          </a:p>
        </p:txBody>
      </p:sp>
      <p:sp>
        <p:nvSpPr>
          <p:cNvPr id="4" name="TextBox 3"/>
          <p:cNvSpPr txBox="1"/>
          <p:nvPr/>
        </p:nvSpPr>
        <p:spPr>
          <a:xfrm>
            <a:off x="5536" y="2531515"/>
            <a:ext cx="4570765" cy="359073"/>
          </a:xfrm>
          <a:prstGeom prst="rect">
            <a:avLst/>
          </a:prstGeom>
          <a:noFill/>
        </p:spPr>
        <p:txBody>
          <a:bodyPr wrap="square" lIns="36576" tIns="0" rIns="36576" bIns="0" rtlCol="0">
            <a:spAutoFit/>
          </a:bodyPr>
          <a:lstStyle/>
          <a:p>
            <a:pPr>
              <a:lnSpc>
                <a:spcPts val="1400"/>
              </a:lnSpc>
            </a:pPr>
            <a:r>
              <a:rPr lang="en-US" sz="1300" b="1" dirty="0">
                <a:ln w="3175">
                  <a:solidFill>
                    <a:srgbClr val="000000"/>
                  </a:solidFill>
                </a:ln>
                <a:solidFill>
                  <a:srgbClr val="FFFFFF"/>
                </a:solidFill>
                <a:latin typeface="Arial"/>
              </a:rPr>
              <a:t>It’s a tough question, I know.  Stay with me here, </a:t>
            </a:r>
          </a:p>
          <a:p>
            <a:pPr>
              <a:lnSpc>
                <a:spcPts val="1400"/>
              </a:lnSpc>
            </a:pPr>
            <a:r>
              <a:rPr lang="en-US" sz="1300" b="1" dirty="0">
                <a:ln w="3175">
                  <a:solidFill>
                    <a:srgbClr val="000000"/>
                  </a:solidFill>
                </a:ln>
                <a:solidFill>
                  <a:srgbClr val="FFFFFF"/>
                </a:solidFill>
                <a:latin typeface="Arial"/>
              </a:rPr>
              <a:t>you’re about to learn the correct answer: </a:t>
            </a:r>
            <a:r>
              <a:rPr lang="en-US" sz="1400" b="1" dirty="0">
                <a:ln w="3175">
                  <a:solidFill>
                    <a:srgbClr val="000000"/>
                  </a:solidFill>
                </a:ln>
                <a:solidFill>
                  <a:srgbClr val="FFFFFF"/>
                </a:solidFill>
                <a:latin typeface="Arial"/>
              </a:rPr>
              <a:t>God’s answer!</a:t>
            </a:r>
            <a:endParaRPr lang="en-US" sz="1200" b="1" dirty="0">
              <a:ln w="3175">
                <a:solidFill>
                  <a:srgbClr val="000000"/>
                </a:solidFill>
              </a:ln>
              <a:solidFill>
                <a:srgbClr val="FFFFFF"/>
              </a:solidFill>
              <a:latin typeface="Arial"/>
            </a:endParaRPr>
          </a:p>
        </p:txBody>
      </p:sp>
      <p:sp>
        <p:nvSpPr>
          <p:cNvPr id="22" name="Rectangle 21"/>
          <p:cNvSpPr/>
          <p:nvPr/>
        </p:nvSpPr>
        <p:spPr>
          <a:xfrm rot="5400000">
            <a:off x="2281532" y="1136423"/>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4339" name="Rectangle 3"/>
          <p:cNvSpPr>
            <a:spLocks noChangeArrowheads="1"/>
          </p:cNvSpPr>
          <p:nvPr/>
        </p:nvSpPr>
        <p:spPr bwMode="auto">
          <a:xfrm>
            <a:off x="0" y="0"/>
            <a:ext cx="4572000" cy="446064"/>
          </a:xfrm>
          <a:prstGeom prst="rect">
            <a:avLst/>
          </a:prstGeom>
          <a:solidFill>
            <a:srgbClr val="5968B0"/>
          </a:solidFill>
          <a:ln w="0">
            <a:noFill/>
            <a:miter lim="800000"/>
            <a:headEnd/>
            <a:tailEnd/>
          </a:ln>
        </p:spPr>
        <p:txBody>
          <a:bodyPr/>
          <a:lstStyle/>
          <a:p>
            <a:endParaRPr lang="en-US" dirty="0">
              <a:solidFill>
                <a:prstClr val="black"/>
              </a:solidFill>
            </a:endParaRPr>
          </a:p>
        </p:txBody>
      </p:sp>
      <p:sp>
        <p:nvSpPr>
          <p:cNvPr id="6" name="Rectangle 5"/>
          <p:cNvSpPr/>
          <p:nvPr/>
        </p:nvSpPr>
        <p:spPr>
          <a:xfrm>
            <a:off x="382564" y="203782"/>
            <a:ext cx="1143000"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TextBox 12"/>
          <p:cNvSpPr txBox="1"/>
          <p:nvPr/>
        </p:nvSpPr>
        <p:spPr>
          <a:xfrm>
            <a:off x="15240" y="50132"/>
            <a:ext cx="4572000" cy="384721"/>
          </a:xfrm>
          <a:prstGeom prst="rect">
            <a:avLst/>
          </a:prstGeom>
          <a:noFill/>
        </p:spPr>
        <p:txBody>
          <a:bodyPr wrap="square" lIns="18288" tIns="0" rIns="9144" bIns="0" rtlCol="0">
            <a:spAutoFit/>
          </a:bodyPr>
          <a:lstStyle/>
          <a:p>
            <a:pPr>
              <a:lnSpc>
                <a:spcPts val="1500"/>
              </a:lnSpc>
              <a:tabLst>
                <a:tab pos="1257300" algn="l"/>
              </a:tabLst>
            </a:pPr>
            <a:r>
              <a:rPr lang="en-US" sz="1450" spc="-50" dirty="0">
                <a:solidFill>
                  <a:prstClr val="black"/>
                </a:solidFill>
              </a:rPr>
              <a:t>If an </a:t>
            </a:r>
            <a:r>
              <a:rPr lang="en-US" sz="1450" b="1" spc="-50" dirty="0">
                <a:ln w="6350">
                  <a:solidFill>
                    <a:srgbClr val="000000"/>
                  </a:solidFill>
                </a:ln>
                <a:solidFill>
                  <a:srgbClr val="FFFFFF"/>
                </a:solidFill>
              </a:rPr>
              <a:t>Almighty God</a:t>
            </a:r>
            <a:r>
              <a:rPr lang="en-US" sz="1450" spc="-50" dirty="0">
                <a:solidFill>
                  <a:prstClr val="black"/>
                </a:solidFill>
              </a:rPr>
              <a:t> decides, for whatever reason, to put you in Hell, you won’t be able to stop Him. So, you should...</a:t>
            </a:r>
          </a:p>
        </p:txBody>
      </p:sp>
      <p:sp>
        <p:nvSpPr>
          <p:cNvPr id="23" name="TextBox 22"/>
          <p:cNvSpPr txBox="1"/>
          <p:nvPr/>
        </p:nvSpPr>
        <p:spPr>
          <a:xfrm>
            <a:off x="4648200" y="361413"/>
            <a:ext cx="4419600" cy="646844"/>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rgbClr val="000000"/>
                </a:solidFill>
              </a:rPr>
              <a:t>Revelation 19:15 And out of his mouth goeth a sharp sword, that with it he should smite the nations: and he shall rule them with a rod of iron: and he treadeth the winepress of </a:t>
            </a:r>
            <a:r>
              <a:rPr lang="en-US" b="1" u="sng" dirty="0">
                <a:solidFill>
                  <a:srgbClr val="000000"/>
                </a:solidFill>
              </a:rPr>
              <a:t>the fierceness and wrath of Almighty God</a:t>
            </a:r>
            <a:r>
              <a:rPr lang="en-US" dirty="0">
                <a:solidFill>
                  <a:srgbClr val="000000"/>
                </a:solidFill>
              </a:rPr>
              <a:t>.</a:t>
            </a:r>
          </a:p>
          <a:p>
            <a:pPr algn="l">
              <a:lnSpc>
                <a:spcPts val="900"/>
              </a:lnSpc>
              <a:spcBef>
                <a:spcPts val="200"/>
              </a:spcBef>
              <a:spcAft>
                <a:spcPts val="200"/>
              </a:spcAft>
            </a:pPr>
            <a:r>
              <a:rPr lang="en-US" dirty="0">
                <a:solidFill>
                  <a:srgbClr val="000000"/>
                </a:solidFill>
              </a:rPr>
              <a:t>Isaiah 13:6  Howl ye; for the day of the LORD is at hand; it shall come </a:t>
            </a:r>
            <a:r>
              <a:rPr lang="en-US" b="1" u="sng" dirty="0">
                <a:solidFill>
                  <a:srgbClr val="000000"/>
                </a:solidFill>
              </a:rPr>
              <a:t>as a destruction from the Almighty</a:t>
            </a:r>
            <a:r>
              <a:rPr lang="en-US" dirty="0">
                <a:solidFill>
                  <a:srgbClr val="000000"/>
                </a:solidFill>
              </a:rPr>
              <a:t>.</a:t>
            </a:r>
          </a:p>
        </p:txBody>
      </p:sp>
      <p:sp>
        <p:nvSpPr>
          <p:cNvPr id="24" name="TextBox 23"/>
          <p:cNvSpPr txBox="1"/>
          <p:nvPr/>
        </p:nvSpPr>
        <p:spPr>
          <a:xfrm>
            <a:off x="4648200" y="1028700"/>
            <a:ext cx="4419600" cy="549894"/>
          </a:xfrm>
          <a:prstGeom prst="rect">
            <a:avLst/>
          </a:prstGeom>
          <a:solidFill>
            <a:schemeClr val="tx1"/>
          </a:solidFill>
        </p:spPr>
        <p:txBody>
          <a:bodyPr wrap="square" lIns="18288" tIns="18288" rIns="18288" bIns="18288"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rgbClr val="000000"/>
                </a:solidFill>
              </a:rPr>
              <a:t>Proverbs 9:10  </a:t>
            </a:r>
            <a:r>
              <a:rPr lang="en-US" b="1" u="sng" dirty="0">
                <a:solidFill>
                  <a:srgbClr val="000000"/>
                </a:solidFill>
              </a:rPr>
              <a:t>The fear of the LORD is the beginning of wisdom</a:t>
            </a:r>
            <a:r>
              <a:rPr lang="en-US" dirty="0">
                <a:solidFill>
                  <a:srgbClr val="000000"/>
                </a:solidFill>
              </a:rPr>
              <a:t>: and the knowledge of the holy is understanding.</a:t>
            </a:r>
          </a:p>
          <a:p>
            <a:pPr algn="l">
              <a:lnSpc>
                <a:spcPts val="900"/>
              </a:lnSpc>
              <a:spcBef>
                <a:spcPts val="200"/>
              </a:spcBef>
              <a:spcAft>
                <a:spcPts val="200"/>
              </a:spcAft>
            </a:pPr>
            <a:r>
              <a:rPr lang="en-US" dirty="0">
                <a:solidFill>
                  <a:srgbClr val="000000"/>
                </a:solidFill>
              </a:rPr>
              <a:t>Psalm 119:119 Thou puttest away all the wicked of the earth like dross: ...120 </a:t>
            </a:r>
            <a:r>
              <a:rPr lang="en-US" b="1" u="sng" dirty="0">
                <a:solidFill>
                  <a:srgbClr val="000000"/>
                </a:solidFill>
              </a:rPr>
              <a:t>My flesh trembleth for fear of thee; and I am afraid of thy judgments. </a:t>
            </a:r>
          </a:p>
        </p:txBody>
      </p:sp>
      <p:sp>
        <p:nvSpPr>
          <p:cNvPr id="25" name="TextBox 24"/>
          <p:cNvSpPr txBox="1"/>
          <p:nvPr/>
        </p:nvSpPr>
        <p:spPr>
          <a:xfrm>
            <a:off x="4648200" y="1590682"/>
            <a:ext cx="4419600" cy="1460400"/>
          </a:xfrm>
          <a:prstGeom prst="rect">
            <a:avLst/>
          </a:prstGeom>
          <a:solidFill>
            <a:schemeClr val="tx1"/>
          </a:solidFill>
        </p:spPr>
        <p:txBody>
          <a:bodyPr wrap="square" lIns="18288" tIns="18288" rIns="18288" bIns="18288"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rgbClr val="000000"/>
                </a:solidFill>
              </a:rPr>
              <a:t>Matthew 13:41 The Son of man shall send forth his angels, and they shall gather out of his kingdom all things that offend, and them which do iniquity; 42 And </a:t>
            </a:r>
            <a:r>
              <a:rPr lang="en-US" b="1" u="sng" dirty="0">
                <a:solidFill>
                  <a:srgbClr val="000000"/>
                </a:solidFill>
              </a:rPr>
              <a:t>shall cast them into a furnace of fire</a:t>
            </a:r>
            <a:r>
              <a:rPr lang="en-US" dirty="0">
                <a:solidFill>
                  <a:srgbClr val="000000"/>
                </a:solidFill>
              </a:rPr>
              <a:t>: there shall be wailing and gnashing of teeth. </a:t>
            </a:r>
          </a:p>
          <a:p>
            <a:pPr algn="l">
              <a:lnSpc>
                <a:spcPts val="900"/>
              </a:lnSpc>
              <a:spcBef>
                <a:spcPts val="200"/>
              </a:spcBef>
              <a:spcAft>
                <a:spcPts val="200"/>
              </a:spcAft>
            </a:pPr>
            <a:r>
              <a:rPr lang="en-US" dirty="0">
                <a:solidFill>
                  <a:srgbClr val="000000"/>
                </a:solidFill>
              </a:rPr>
              <a:t>Matthew 25:41  Then shall he say also unto them on the left hand, Depart from me, ye cursed, into </a:t>
            </a:r>
            <a:r>
              <a:rPr lang="en-US" b="1" u="sng" dirty="0">
                <a:solidFill>
                  <a:srgbClr val="000000"/>
                </a:solidFill>
              </a:rPr>
              <a:t>everlasting fire</a:t>
            </a:r>
            <a:r>
              <a:rPr lang="en-US" dirty="0">
                <a:solidFill>
                  <a:srgbClr val="000000"/>
                </a:solidFill>
              </a:rPr>
              <a:t>, prepared for the devil and his angels:</a:t>
            </a:r>
          </a:p>
          <a:p>
            <a:pPr algn="l">
              <a:lnSpc>
                <a:spcPts val="900"/>
              </a:lnSpc>
              <a:spcBef>
                <a:spcPts val="200"/>
              </a:spcBef>
              <a:spcAft>
                <a:spcPts val="200"/>
              </a:spcAft>
            </a:pPr>
            <a:r>
              <a:rPr lang="en-US" dirty="0">
                <a:solidFill>
                  <a:srgbClr val="000000"/>
                </a:solidFill>
              </a:rPr>
              <a:t>2Thessalonians 1:8 </a:t>
            </a:r>
            <a:r>
              <a:rPr lang="en-US" b="1" u="sng" dirty="0">
                <a:solidFill>
                  <a:srgbClr val="000000"/>
                </a:solidFill>
              </a:rPr>
              <a:t>In flaming fire taking vengeance on them that</a:t>
            </a:r>
            <a:r>
              <a:rPr lang="en-US" i="0" dirty="0">
                <a:solidFill>
                  <a:srgbClr val="000000"/>
                </a:solidFill>
              </a:rPr>
              <a:t> </a:t>
            </a:r>
            <a:r>
              <a:rPr lang="en-US" dirty="0">
                <a:solidFill>
                  <a:srgbClr val="000000"/>
                </a:solidFill>
              </a:rPr>
              <a:t>know not God, and that </a:t>
            </a:r>
            <a:r>
              <a:rPr lang="en-US" b="1" u="sng" dirty="0">
                <a:solidFill>
                  <a:srgbClr val="000000"/>
                </a:solidFill>
              </a:rPr>
              <a:t>obey not the gospel of our Lord Jesus Christ</a:t>
            </a:r>
            <a:r>
              <a:rPr lang="en-US" dirty="0">
                <a:solidFill>
                  <a:srgbClr val="000000"/>
                </a:solidFill>
              </a:rPr>
              <a:t>: 9 </a:t>
            </a:r>
            <a:r>
              <a:rPr lang="en-US" b="1" u="sng" dirty="0">
                <a:solidFill>
                  <a:srgbClr val="000000"/>
                </a:solidFill>
              </a:rPr>
              <a:t>Who shall be punished with everlasting destruction</a:t>
            </a:r>
            <a:r>
              <a:rPr lang="en-US" dirty="0">
                <a:solidFill>
                  <a:srgbClr val="000000"/>
                </a:solidFill>
              </a:rPr>
              <a:t> from the presence of the Lord, and from the glory of his power; </a:t>
            </a:r>
          </a:p>
          <a:p>
            <a:pPr algn="l">
              <a:lnSpc>
                <a:spcPts val="900"/>
              </a:lnSpc>
              <a:spcBef>
                <a:spcPts val="200"/>
              </a:spcBef>
              <a:spcAft>
                <a:spcPts val="100"/>
              </a:spcAft>
            </a:pPr>
            <a:r>
              <a:rPr lang="en-US" dirty="0">
                <a:solidFill>
                  <a:schemeClr val="bg1"/>
                </a:solidFill>
              </a:rPr>
              <a:t>Matthew 25:46  And these shall go away into </a:t>
            </a:r>
            <a:r>
              <a:rPr lang="en-US" b="1" u="sng" dirty="0">
                <a:solidFill>
                  <a:schemeClr val="bg1"/>
                </a:solidFill>
              </a:rPr>
              <a:t>everlasting punishment</a:t>
            </a:r>
            <a:r>
              <a:rPr lang="en-US" dirty="0">
                <a:solidFill>
                  <a:schemeClr val="bg1"/>
                </a:solidFill>
              </a:rPr>
              <a:t>: but the righteous into life eternal.</a:t>
            </a:r>
            <a:endParaRPr lang="en-US" dirty="0">
              <a:solidFill>
                <a:srgbClr val="000000"/>
              </a:solidFill>
            </a:endParaRPr>
          </a:p>
        </p:txBody>
      </p:sp>
    </p:spTree>
    <p:extLst>
      <p:ext uri="{BB962C8B-B14F-4D97-AF65-F5344CB8AC3E}">
        <p14:creationId xmlns:p14="http://schemas.microsoft.com/office/powerpoint/2010/main" val="551593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grpId="0" nodeType="withEffect">
                                  <p:stCondLst>
                                    <p:cond delay="10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1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143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341"/>
                                        </p:tgtEl>
                                        <p:attrNameLst>
                                          <p:attrName>style.visibility</p:attrName>
                                        </p:attrNameLst>
                                      </p:cBhvr>
                                      <p:to>
                                        <p:strVal val="visible"/>
                                      </p:to>
                                    </p:se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4342"/>
                                        </p:tgtEl>
                                        <p:attrNameLst>
                                          <p:attrName>style.visibility</p:attrName>
                                        </p:attrNameLst>
                                      </p:cBhvr>
                                      <p:to>
                                        <p:strVal val="visible"/>
                                      </p:to>
                                    </p:set>
                                    <p:animEffect transition="in" filter="fade">
                                      <p:cBhvr>
                                        <p:cTn id="29" dur="500"/>
                                        <p:tgtEl>
                                          <p:spTgt spid="14342"/>
                                        </p:tgtEl>
                                      </p:cBhvr>
                                    </p:animEffect>
                                  </p:childTnLst>
                                </p:cTn>
                              </p:par>
                            </p:childTnLst>
                          </p:cTn>
                        </p:par>
                        <p:par>
                          <p:cTn id="30" fill="hold">
                            <p:stCondLst>
                              <p:cond delay="2000"/>
                            </p:stCondLst>
                            <p:childTnLst>
                              <p:par>
                                <p:cTn id="31" presetID="2" presetClass="entr" presetSubtype="8" fill="hold" grpId="0" nodeType="afterEffect">
                                  <p:stCondLst>
                                    <p:cond delay="500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0-#ppt_w/2"/>
                                          </p:val>
                                        </p:tav>
                                        <p:tav tm="100000">
                                          <p:val>
                                            <p:strVal val="#ppt_x"/>
                                          </p:val>
                                        </p:tav>
                                      </p:tavLst>
                                    </p:anim>
                                    <p:anim calcmode="lin" valueType="num">
                                      <p:cBhvr additive="base">
                                        <p:cTn id="34" dur="500" fill="hold"/>
                                        <p:tgtEl>
                                          <p:spTgt spid="2"/>
                                        </p:tgtEl>
                                        <p:attrNameLst>
                                          <p:attrName>ppt_y</p:attrName>
                                        </p:attrNameLst>
                                      </p:cBhvr>
                                      <p:tavLst>
                                        <p:tav tm="0">
                                          <p:val>
                                            <p:strVal val="#ppt_y"/>
                                          </p:val>
                                        </p:tav>
                                        <p:tav tm="100000">
                                          <p:val>
                                            <p:strVal val="#ppt_y"/>
                                          </p:val>
                                        </p:tav>
                                      </p:tavLst>
                                    </p:anim>
                                  </p:childTnLst>
                                </p:cTn>
                              </p:par>
                            </p:childTnLst>
                          </p:cTn>
                        </p:par>
                        <p:par>
                          <p:cTn id="35" fill="hold">
                            <p:stCondLst>
                              <p:cond delay="75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0" fill="hold"/>
                                        <p:tgtEl>
                                          <p:spTgt spid="18"/>
                                        </p:tgtEl>
                                        <p:attrNameLst>
                                          <p:attrName>ppt_w</p:attrName>
                                        </p:attrNameLst>
                                      </p:cBhvr>
                                      <p:tavLst>
                                        <p:tav tm="0">
                                          <p:val>
                                            <p:fltVal val="0"/>
                                          </p:val>
                                        </p:tav>
                                        <p:tav tm="100000">
                                          <p:val>
                                            <p:strVal val="#ppt_w"/>
                                          </p:val>
                                        </p:tav>
                                      </p:tavLst>
                                    </p:anim>
                                    <p:anim calcmode="lin" valueType="num">
                                      <p:cBhvr>
                                        <p:cTn id="39" dur="1000" fill="hold"/>
                                        <p:tgtEl>
                                          <p:spTgt spid="18"/>
                                        </p:tgtEl>
                                        <p:attrNameLst>
                                          <p:attrName>ppt_h</p:attrName>
                                        </p:attrNameLst>
                                      </p:cBhvr>
                                      <p:tavLst>
                                        <p:tav tm="0">
                                          <p:val>
                                            <p:fltVal val="0"/>
                                          </p:val>
                                        </p:tav>
                                        <p:tav tm="100000">
                                          <p:val>
                                            <p:strVal val="#ppt_h"/>
                                          </p:val>
                                        </p:tav>
                                      </p:tavLst>
                                    </p:anim>
                                    <p:animEffect transition="in" filter="fade">
                                      <p:cBhvr>
                                        <p:cTn id="40" dur="1000"/>
                                        <p:tgtEl>
                                          <p:spTgt spid="1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fltVal val="0"/>
                                          </p:val>
                                        </p:tav>
                                        <p:tav tm="100000">
                                          <p:val>
                                            <p:strVal val="#ppt_w"/>
                                          </p:val>
                                        </p:tav>
                                      </p:tavLst>
                                    </p:anim>
                                    <p:anim calcmode="lin" valueType="num">
                                      <p:cBhvr>
                                        <p:cTn id="44" dur="1000" fill="hold"/>
                                        <p:tgtEl>
                                          <p:spTgt spid="16"/>
                                        </p:tgtEl>
                                        <p:attrNameLst>
                                          <p:attrName>ppt_h</p:attrName>
                                        </p:attrNameLst>
                                      </p:cBhvr>
                                      <p:tavLst>
                                        <p:tav tm="0">
                                          <p:val>
                                            <p:fltVal val="0"/>
                                          </p:val>
                                        </p:tav>
                                        <p:tav tm="100000">
                                          <p:val>
                                            <p:strVal val="#ppt_h"/>
                                          </p:val>
                                        </p:tav>
                                      </p:tavLst>
                                    </p:anim>
                                    <p:animEffect transition="in" filter="fade">
                                      <p:cBhvr>
                                        <p:cTn id="45" dur="1000"/>
                                        <p:tgtEl>
                                          <p:spTgt spid="16"/>
                                        </p:tgtEl>
                                      </p:cBhvr>
                                    </p:animEffect>
                                  </p:childTnLst>
                                </p:cTn>
                              </p:par>
                              <p:par>
                                <p:cTn id="46" presetID="53" presetClass="entr" presetSubtype="16"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p:cTn id="48" dur="200" fill="hold"/>
                                        <p:tgtEl>
                                          <p:spTgt spid="21"/>
                                        </p:tgtEl>
                                        <p:attrNameLst>
                                          <p:attrName>ppt_w</p:attrName>
                                        </p:attrNameLst>
                                      </p:cBhvr>
                                      <p:tavLst>
                                        <p:tav tm="0">
                                          <p:val>
                                            <p:fltVal val="0"/>
                                          </p:val>
                                        </p:tav>
                                        <p:tav tm="100000">
                                          <p:val>
                                            <p:strVal val="#ppt_w"/>
                                          </p:val>
                                        </p:tav>
                                      </p:tavLst>
                                    </p:anim>
                                    <p:anim calcmode="lin" valueType="num">
                                      <p:cBhvr>
                                        <p:cTn id="49" dur="200" fill="hold"/>
                                        <p:tgtEl>
                                          <p:spTgt spid="21"/>
                                        </p:tgtEl>
                                        <p:attrNameLst>
                                          <p:attrName>ppt_h</p:attrName>
                                        </p:attrNameLst>
                                      </p:cBhvr>
                                      <p:tavLst>
                                        <p:tav tm="0">
                                          <p:val>
                                            <p:fltVal val="0"/>
                                          </p:val>
                                        </p:tav>
                                        <p:tav tm="100000">
                                          <p:val>
                                            <p:strVal val="#ppt_h"/>
                                          </p:val>
                                        </p:tav>
                                      </p:tavLst>
                                    </p:anim>
                                    <p:animEffect transition="in" filter="fade">
                                      <p:cBhvr>
                                        <p:cTn id="50" dur="200"/>
                                        <p:tgtEl>
                                          <p:spTgt spid="21"/>
                                        </p:tgtEl>
                                      </p:cBhvr>
                                    </p:animEffect>
                                  </p:childTnLst>
                                </p:cTn>
                              </p:par>
                            </p:childTnLst>
                          </p:cTn>
                        </p:par>
                        <p:par>
                          <p:cTn id="51" fill="hold">
                            <p:stCondLst>
                              <p:cond delay="8500"/>
                            </p:stCondLst>
                            <p:childTnLst>
                              <p:par>
                                <p:cTn id="52" presetID="26" presetClass="emph" presetSubtype="0" fill="hold" grpId="1" nodeType="afterEffect">
                                  <p:stCondLst>
                                    <p:cond delay="0"/>
                                  </p:stCondLst>
                                  <p:childTnLst>
                                    <p:animEffect transition="out" filter="fade">
                                      <p:cBhvr>
                                        <p:cTn id="53" dur="500" tmFilter="0, 0; .2, .5; .8, .5; 1, 0"/>
                                        <p:tgtEl>
                                          <p:spTgt spid="21"/>
                                        </p:tgtEl>
                                      </p:cBhvr>
                                    </p:animEffect>
                                    <p:animScale>
                                      <p:cBhvr>
                                        <p:cTn id="54" dur="250" autoRev="1" fill="hold"/>
                                        <p:tgtEl>
                                          <p:spTgt spid="21"/>
                                        </p:tgtEl>
                                      </p:cBhvr>
                                      <p:by x="105000" y="105000"/>
                                    </p:animScale>
                                  </p:childTnLst>
                                </p:cTn>
                              </p:par>
                              <p:par>
                                <p:cTn id="55" presetID="26" presetClass="emph" presetSubtype="0" fill="hold" grpId="1" nodeType="withEffect">
                                  <p:stCondLst>
                                    <p:cond delay="0"/>
                                  </p:stCondLst>
                                  <p:childTnLst>
                                    <p:animEffect transition="out" filter="fade">
                                      <p:cBhvr>
                                        <p:cTn id="56" dur="500" tmFilter="0, 0; .2, .5; .8, .5; 1, 0"/>
                                        <p:tgtEl>
                                          <p:spTgt spid="18"/>
                                        </p:tgtEl>
                                      </p:cBhvr>
                                    </p:animEffect>
                                    <p:animScale>
                                      <p:cBhvr>
                                        <p:cTn id="57" dur="250" autoRev="1" fill="hold"/>
                                        <p:tgtEl>
                                          <p:spTgt spid="18"/>
                                        </p:tgtEl>
                                      </p:cBhvr>
                                      <p:by x="105000" y="105000"/>
                                    </p:animScale>
                                  </p:childTnLst>
                                </p:cTn>
                              </p:par>
                            </p:childTnLst>
                          </p:cTn>
                        </p:par>
                        <p:par>
                          <p:cTn id="58" fill="hold">
                            <p:stCondLst>
                              <p:cond delay="9000"/>
                            </p:stCondLst>
                            <p:childTnLst>
                              <p:par>
                                <p:cTn id="59" presetID="1" presetClass="entr" presetSubtype="0" fill="hold" grpId="1" nodeType="after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2" nodeType="clickEffect">
                                  <p:stCondLst>
                                    <p:cond delay="0"/>
                                  </p:stCondLst>
                                  <p:childTnLst>
                                    <p:set>
                                      <p:cBhvr>
                                        <p:cTn id="64" dur="1" fill="hold">
                                          <p:stCondLst>
                                            <p:cond delay="0"/>
                                          </p:stCondLst>
                                        </p:cTn>
                                        <p:tgtEl>
                                          <p:spTgt spid="22"/>
                                        </p:tgtEl>
                                        <p:attrNameLst>
                                          <p:attrName>style.visibility</p:attrName>
                                        </p:attrNameLst>
                                      </p:cBhvr>
                                      <p:to>
                                        <p:strVal val="hidden"/>
                                      </p:to>
                                    </p:set>
                                  </p:childTnLst>
                                </p:cTn>
                              </p:par>
                              <p:par>
                                <p:cTn id="65" presetID="42" presetClass="entr" presetSubtype="0"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anim calcmode="lin" valueType="num">
                                      <p:cBhvr>
                                        <p:cTn id="68" dur="1000" fill="hold"/>
                                        <p:tgtEl>
                                          <p:spTgt spid="4"/>
                                        </p:tgtEl>
                                        <p:attrNameLst>
                                          <p:attrName>ppt_x</p:attrName>
                                        </p:attrNameLst>
                                      </p:cBhvr>
                                      <p:tavLst>
                                        <p:tav tm="0">
                                          <p:val>
                                            <p:strVal val="#ppt_x"/>
                                          </p:val>
                                        </p:tav>
                                        <p:tav tm="100000">
                                          <p:val>
                                            <p:strVal val="#ppt_x"/>
                                          </p:val>
                                        </p:tav>
                                      </p:tavLst>
                                    </p:anim>
                                    <p:anim calcmode="lin" valueType="num">
                                      <p:cBhvr>
                                        <p:cTn id="69" dur="1000" fill="hold"/>
                                        <p:tgtEl>
                                          <p:spTgt spid="4"/>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275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1000" fill="hold"/>
                                        <p:tgtEl>
                                          <p:spTgt spid="1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275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1000"/>
                                        <p:tgtEl>
                                          <p:spTgt spid="12"/>
                                        </p:tgtEl>
                                      </p:cBhvr>
                                    </p:animEffect>
                                    <p:anim calcmode="lin" valueType="num">
                                      <p:cBhvr>
                                        <p:cTn id="79" dur="1000" fill="hold"/>
                                        <p:tgtEl>
                                          <p:spTgt spid="12"/>
                                        </p:tgtEl>
                                        <p:attrNameLst>
                                          <p:attrName>ppt_x</p:attrName>
                                        </p:attrNameLst>
                                      </p:cBhvr>
                                      <p:tavLst>
                                        <p:tav tm="0">
                                          <p:val>
                                            <p:strVal val="#ppt_x"/>
                                          </p:val>
                                        </p:tav>
                                        <p:tav tm="100000">
                                          <p:val>
                                            <p:strVal val="#ppt_x"/>
                                          </p:val>
                                        </p:tav>
                                      </p:tavLst>
                                    </p:anim>
                                    <p:anim calcmode="lin" valueType="num">
                                      <p:cBhvr>
                                        <p:cTn id="80" dur="1000" fill="hold"/>
                                        <p:tgtEl>
                                          <p:spTgt spid="12"/>
                                        </p:tgtEl>
                                        <p:attrNameLst>
                                          <p:attrName>ppt_y</p:attrName>
                                        </p:attrNameLst>
                                      </p:cBhvr>
                                      <p:tavLst>
                                        <p:tav tm="0">
                                          <p:val>
                                            <p:strVal val="#ppt_y+.1"/>
                                          </p:val>
                                        </p:tav>
                                        <p:tav tm="100000">
                                          <p:val>
                                            <p:strVal val="#ppt_y"/>
                                          </p:val>
                                        </p:tav>
                                      </p:tavLst>
                                    </p:anim>
                                  </p:childTnLst>
                                </p:cTn>
                              </p:par>
                            </p:childTnLst>
                          </p:cTn>
                        </p:par>
                        <p:par>
                          <p:cTn id="81" fill="hold">
                            <p:stCondLst>
                              <p:cond delay="4750"/>
                            </p:stCondLst>
                            <p:childTnLst>
                              <p:par>
                                <p:cTn id="82" presetID="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4" restart="whenNotActive" fill="hold" evtFilter="cancelBubble" nodeType="interactiveSeq">
                <p:stCondLst>
                  <p:cond evt="onClick" delay="0">
                    <p:tgtEl>
                      <p:spTgt spid="23"/>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grpId="2" nodeType="clickEffect">
                                  <p:stCondLst>
                                    <p:cond delay="0"/>
                                  </p:stCondLst>
                                  <p:childTnLst>
                                    <p:set>
                                      <p:cBhvr>
                                        <p:cTn id="88"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89" restart="whenNotActive" fill="hold" evtFilter="cancelBubble" nodeType="interactiveSeq">
                <p:stCondLst>
                  <p:cond evt="onClick" delay="0">
                    <p:tgtEl>
                      <p:spTgt spid="13"/>
                    </p:tgtEl>
                  </p:cond>
                </p:stCondLst>
                <p:endSync evt="end" delay="0">
                  <p:rtn val="all"/>
                </p:endSync>
                <p:childTnLst>
                  <p:par>
                    <p:cTn id="90" fill="hold">
                      <p:stCondLst>
                        <p:cond delay="0"/>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23"/>
                                        </p:tgtEl>
                                        <p:attrNameLst>
                                          <p:attrName>style.visibility</p:attrName>
                                        </p:attrNameLst>
                                      </p:cBhvr>
                                      <p:to>
                                        <p:strVal val="visible"/>
                                      </p:to>
                                    </p:set>
                                  </p:childTnLst>
                                </p:cTn>
                              </p:par>
                              <p:par>
                                <p:cTn id="94" presetID="42" presetClass="path" presetSubtype="0" accel="50000" decel="50000" fill="hold" grpId="1" nodeType="withEffect">
                                  <p:stCondLst>
                                    <p:cond delay="0"/>
                                  </p:stCondLst>
                                  <p:childTnLst>
                                    <p:animMotion origin="layout" path="M 0 -1.2963E-6 L -0.99583 -0.00289 " pathEditMode="relative" rAng="0" ptsTypes="AA">
                                      <p:cBhvr>
                                        <p:cTn id="95" dur="200" fill="hold"/>
                                        <p:tgtEl>
                                          <p:spTgt spid="23"/>
                                        </p:tgtEl>
                                        <p:attrNameLst>
                                          <p:attrName>ppt_x</p:attrName>
                                          <p:attrName>ppt_y</p:attrName>
                                        </p:attrNameLst>
                                      </p:cBhvr>
                                      <p:rCtr x="-49792" y="-174"/>
                                    </p:animMotion>
                                  </p:childTnLst>
                                </p:cTn>
                              </p:par>
                            </p:childTnLst>
                          </p:cTn>
                        </p:par>
                      </p:childTnLst>
                    </p:cTn>
                  </p:par>
                </p:childTnLst>
              </p:cTn>
              <p:nextCondLst>
                <p:cond evt="onClick" delay="0">
                  <p:tgtEl>
                    <p:spTgt spid="13"/>
                  </p:tgtEl>
                </p:cond>
              </p:nextCondLst>
            </p:seq>
            <p:seq concurrent="1" nextAc="seek">
              <p:cTn id="96" restart="whenNotActive" fill="hold" evtFilter="cancelBubble" nodeType="interactiveSeq">
                <p:stCondLst>
                  <p:cond evt="onClick" delay="0">
                    <p:tgtEl>
                      <p:spTgt spid="24"/>
                    </p:tgtEl>
                  </p:cond>
                </p:stCondLst>
                <p:endSync evt="end" delay="0">
                  <p:rtn val="all"/>
                </p:endSync>
                <p:childTnLst>
                  <p:par>
                    <p:cTn id="97" fill="hold">
                      <p:stCondLst>
                        <p:cond delay="0"/>
                      </p:stCondLst>
                      <p:childTnLst>
                        <p:par>
                          <p:cTn id="98" fill="hold">
                            <p:stCondLst>
                              <p:cond delay="0"/>
                            </p:stCondLst>
                            <p:childTnLst>
                              <p:par>
                                <p:cTn id="99" presetID="1" presetClass="exit" presetSubtype="0" fill="hold" grpId="2" nodeType="clickEffect">
                                  <p:stCondLst>
                                    <p:cond delay="0"/>
                                  </p:stCondLst>
                                  <p:childTnLst>
                                    <p:set>
                                      <p:cBhvr>
                                        <p:cTn id="100"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01" restart="whenNotActive" fill="hold" evtFilter="cancelBubble" nodeType="interactiveSeq">
                <p:stCondLst>
                  <p:cond evt="onClick" delay="0">
                    <p:tgtEl>
                      <p:spTgt spid="25"/>
                    </p:tgtEl>
                  </p:cond>
                </p:stCondLst>
                <p:endSync evt="end" delay="0">
                  <p:rtn val="all"/>
                </p:endSync>
                <p:childTnLst>
                  <p:par>
                    <p:cTn id="102" fill="hold">
                      <p:stCondLst>
                        <p:cond delay="0"/>
                      </p:stCondLst>
                      <p:childTnLst>
                        <p:par>
                          <p:cTn id="103" fill="hold">
                            <p:stCondLst>
                              <p:cond delay="0"/>
                            </p:stCondLst>
                            <p:childTnLst>
                              <p:par>
                                <p:cTn id="104" presetID="1" presetClass="exit" presetSubtype="0" fill="hold" grpId="2" nodeType="clickEffect">
                                  <p:stCondLst>
                                    <p:cond delay="0"/>
                                  </p:stCondLst>
                                  <p:childTnLst>
                                    <p:set>
                                      <p:cBhvr>
                                        <p:cTn id="105"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06" restart="whenNotActive" fill="hold" evtFilter="cancelBubble" nodeType="interactiveSeq">
                <p:stCondLst>
                  <p:cond evt="onClick" delay="0">
                    <p:tgtEl>
                      <p:spTgt spid="14341"/>
                    </p:tgtEl>
                  </p:cond>
                </p:stCondLst>
                <p:endSync evt="end" delay="0">
                  <p:rtn val="all"/>
                </p:endSync>
                <p:childTnLst>
                  <p:par>
                    <p:cTn id="107" fill="hold">
                      <p:stCondLst>
                        <p:cond delay="0"/>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24"/>
                                        </p:tgtEl>
                                        <p:attrNameLst>
                                          <p:attrName>style.visibility</p:attrName>
                                        </p:attrNameLst>
                                      </p:cBhvr>
                                      <p:to>
                                        <p:strVal val="visible"/>
                                      </p:to>
                                    </p:set>
                                  </p:childTnLst>
                                </p:cTn>
                              </p:par>
                              <p:par>
                                <p:cTn id="111" presetID="42" presetClass="path" presetSubtype="0" accel="50000" decel="50000" fill="hold" grpId="1" nodeType="withEffect">
                                  <p:stCondLst>
                                    <p:cond delay="0"/>
                                  </p:stCondLst>
                                  <p:childTnLst>
                                    <p:animMotion origin="layout" path="M 0 4.25926E-6 L -1.00208 0.00173 " pathEditMode="relative" rAng="0" ptsTypes="AA">
                                      <p:cBhvr>
                                        <p:cTn id="112" dur="200" fill="hold"/>
                                        <p:tgtEl>
                                          <p:spTgt spid="24"/>
                                        </p:tgtEl>
                                        <p:attrNameLst>
                                          <p:attrName>ppt_x</p:attrName>
                                          <p:attrName>ppt_y</p:attrName>
                                        </p:attrNameLst>
                                      </p:cBhvr>
                                      <p:rCtr x="-50104" y="58"/>
                                    </p:animMotion>
                                  </p:childTnLst>
                                </p:cTn>
                              </p:par>
                              <p:par>
                                <p:cTn id="113" presetID="1" presetClass="entr" presetSubtype="0" fill="hold" grpId="0" nodeType="withEffect">
                                  <p:stCondLst>
                                    <p:cond delay="0"/>
                                  </p:stCondLst>
                                  <p:childTnLst>
                                    <p:set>
                                      <p:cBhvr>
                                        <p:cTn id="114" dur="1" fill="hold">
                                          <p:stCondLst>
                                            <p:cond delay="0"/>
                                          </p:stCondLst>
                                        </p:cTn>
                                        <p:tgtEl>
                                          <p:spTgt spid="25"/>
                                        </p:tgtEl>
                                        <p:attrNameLst>
                                          <p:attrName>style.visibility</p:attrName>
                                        </p:attrNameLst>
                                      </p:cBhvr>
                                      <p:to>
                                        <p:strVal val="visible"/>
                                      </p:to>
                                    </p:set>
                                  </p:childTnLst>
                                </p:cTn>
                              </p:par>
                              <p:par>
                                <p:cTn id="115" presetID="42" presetClass="path" presetSubtype="0" accel="50000" decel="50000" fill="hold" grpId="1" nodeType="withEffect">
                                  <p:stCondLst>
                                    <p:cond delay="0"/>
                                  </p:stCondLst>
                                  <p:childTnLst>
                                    <p:animMotion origin="layout" path="M 0 -4.81481E-6 L -1.00208 0.00463 " pathEditMode="relative" rAng="0" ptsTypes="AA">
                                      <p:cBhvr>
                                        <p:cTn id="116" dur="200" fill="hold"/>
                                        <p:tgtEl>
                                          <p:spTgt spid="25"/>
                                        </p:tgtEl>
                                        <p:attrNameLst>
                                          <p:attrName>ppt_x</p:attrName>
                                          <p:attrName>ppt_y</p:attrName>
                                        </p:attrNameLst>
                                      </p:cBhvr>
                                      <p:rCtr x="-50104" y="231"/>
                                    </p:animMotion>
                                  </p:childTnLst>
                                </p:cTn>
                              </p:par>
                            </p:childTnLst>
                          </p:cTn>
                        </p:par>
                      </p:childTnLst>
                    </p:cTn>
                  </p:par>
                </p:childTnLst>
              </p:cTn>
              <p:nextCondLst>
                <p:cond evt="onClick" delay="0">
                  <p:tgtEl>
                    <p:spTgt spid="14341"/>
                  </p:tgtEl>
                </p:cond>
              </p:nextCondLst>
            </p:seq>
          </p:childTnLst>
        </p:cTn>
      </p:par>
    </p:tnLst>
    <p:bldLst>
      <p:bldP spid="14340" grpId="0" animBg="1"/>
      <p:bldP spid="14341" grpId="0"/>
      <p:bldP spid="14342" grpId="0"/>
      <p:bldP spid="10" grpId="0" animBg="1"/>
      <p:bldP spid="12" grpId="0"/>
      <p:bldP spid="16" grpId="0" animBg="1"/>
      <p:bldP spid="18" grpId="0"/>
      <p:bldP spid="18" grpId="1"/>
      <p:bldP spid="2" grpId="0"/>
      <p:bldP spid="21" grpId="0"/>
      <p:bldP spid="21" grpId="1"/>
      <p:bldP spid="4" grpId="0"/>
      <p:bldP spid="22" grpId="0" animBg="1"/>
      <p:bldP spid="22" grpId="1" animBg="1"/>
      <p:bldP spid="22" grpId="2" animBg="1"/>
      <p:bldP spid="6" grpId="0" animBg="1"/>
      <p:bldP spid="13" grpId="0"/>
      <p:bldP spid="23" grpId="0" animBg="1"/>
      <p:bldP spid="23" grpId="1" animBg="1"/>
      <p:bldP spid="23" grpId="2" animBg="1"/>
      <p:bldP spid="24" grpId="0" animBg="1"/>
      <p:bldP spid="24" grpId="1" animBg="1"/>
      <p:bldP spid="24" grpId="2" animBg="1"/>
      <p:bldP spid="25" grpId="0" animBg="1"/>
      <p:bldP spid="25" grpId="1" animBg="1"/>
      <p:bldP spid="25" grpId="2"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
          <p:cNvSpPr>
            <a:spLocks noChangeArrowheads="1"/>
          </p:cNvSpPr>
          <p:nvPr/>
        </p:nvSpPr>
        <p:spPr bwMode="auto">
          <a:xfrm>
            <a:off x="0" y="3101171"/>
            <a:ext cx="4572000" cy="307777"/>
          </a:xfrm>
          <a:prstGeom prst="rect">
            <a:avLst/>
          </a:prstGeom>
          <a:solidFill>
            <a:srgbClr val="5968B0"/>
          </a:solidFill>
          <a:ln w="0">
            <a:noFill/>
            <a:miter lim="800000"/>
            <a:headEnd/>
            <a:tailEnd/>
          </a:ln>
        </p:spPr>
        <p:txBody>
          <a:bodyPr lIns="0" tIns="0" rIns="0" bIns="64008" anchor="ctr" anchorCtr="0"/>
          <a:lstStyle/>
          <a:p>
            <a:pPr algn="ctr" defTabSz="417513">
              <a:tabLst>
                <a:tab pos="287338" algn="l"/>
              </a:tabLst>
            </a:pPr>
            <a:endParaRPr lang="en-US" sz="1700" spc="-50" dirty="0">
              <a:solidFill>
                <a:prstClr val="black"/>
              </a:solidFill>
            </a:endParaRPr>
          </a:p>
        </p:txBody>
      </p:sp>
      <p:sp>
        <p:nvSpPr>
          <p:cNvPr id="34" name="Rectangle 33"/>
          <p:cNvSpPr/>
          <p:nvPr/>
        </p:nvSpPr>
        <p:spPr>
          <a:xfrm>
            <a:off x="752178" y="3316076"/>
            <a:ext cx="704088"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3"/>
          <p:cNvSpPr>
            <a:spLocks noChangeArrowheads="1"/>
          </p:cNvSpPr>
          <p:nvPr/>
        </p:nvSpPr>
        <p:spPr bwMode="auto">
          <a:xfrm>
            <a:off x="0" y="-8691"/>
            <a:ext cx="4572000" cy="321752"/>
          </a:xfrm>
          <a:prstGeom prst="rect">
            <a:avLst/>
          </a:prstGeom>
          <a:solidFill>
            <a:srgbClr val="5968B0"/>
          </a:solidFill>
          <a:ln w="0">
            <a:noFill/>
            <a:miter lim="800000"/>
            <a:headEnd/>
            <a:tailEnd/>
          </a:ln>
        </p:spPr>
        <p:txBody>
          <a:bodyPr/>
          <a:lstStyle/>
          <a:p>
            <a:endParaRPr lang="en-US" dirty="0">
              <a:solidFill>
                <a:prstClr val="black"/>
              </a:solidFill>
            </a:endParaRPr>
          </a:p>
        </p:txBody>
      </p:sp>
      <p:sp>
        <p:nvSpPr>
          <p:cNvPr id="24578" name="Rectangle 2"/>
          <p:cNvSpPr>
            <a:spLocks noChangeArrowheads="1"/>
          </p:cNvSpPr>
          <p:nvPr/>
        </p:nvSpPr>
        <p:spPr bwMode="auto">
          <a:xfrm>
            <a:off x="0" y="301894"/>
            <a:ext cx="4572000" cy="949390"/>
          </a:xfrm>
          <a:prstGeom prst="rect">
            <a:avLst/>
          </a:prstGeom>
          <a:solidFill>
            <a:schemeClr val="bg1"/>
          </a:solidFill>
          <a:ln w="9525" algn="ctr">
            <a:noFill/>
            <a:round/>
            <a:headEnd/>
            <a:tailEnd/>
          </a:ln>
        </p:spPr>
        <p:txBody>
          <a:bodyPr/>
          <a:lstStyle/>
          <a:p>
            <a:pPr defTabSz="417513"/>
            <a:endParaRPr lang="en-US" sz="900" dirty="0">
              <a:solidFill>
                <a:prstClr val="white"/>
              </a:solidFill>
            </a:endParaRPr>
          </a:p>
        </p:txBody>
      </p:sp>
      <p:sp>
        <p:nvSpPr>
          <p:cNvPr id="42" name="Rectangle 41"/>
          <p:cNvSpPr/>
          <p:nvPr/>
        </p:nvSpPr>
        <p:spPr>
          <a:xfrm>
            <a:off x="67272" y="559468"/>
            <a:ext cx="658368" cy="27432"/>
          </a:xfrm>
          <a:prstGeom prst="rect">
            <a:avLst/>
          </a:prstGeom>
          <a:solidFill>
            <a:schemeClr val="tx1"/>
          </a:solidFill>
          <a:ln w="63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Box 13"/>
          <p:cNvSpPr txBox="1">
            <a:spLocks noChangeArrowheads="1"/>
          </p:cNvSpPr>
          <p:nvPr/>
        </p:nvSpPr>
        <p:spPr bwMode="auto">
          <a:xfrm>
            <a:off x="691836" y="1519464"/>
            <a:ext cx="1018869"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gave lots to charity</a:t>
            </a:r>
          </a:p>
        </p:txBody>
      </p:sp>
      <p:sp>
        <p:nvSpPr>
          <p:cNvPr id="24" name="Text Box 14"/>
          <p:cNvSpPr txBox="1">
            <a:spLocks noChangeArrowheads="1"/>
          </p:cNvSpPr>
          <p:nvPr/>
        </p:nvSpPr>
        <p:spPr bwMode="auto">
          <a:xfrm>
            <a:off x="8856" y="1331616"/>
            <a:ext cx="1063112" cy="215444"/>
          </a:xfrm>
          <a:prstGeom prst="rect">
            <a:avLst/>
          </a:prstGeom>
          <a:noFill/>
          <a:ln w="9525">
            <a:noFill/>
            <a:miter lim="800000"/>
            <a:headEnd/>
            <a:tailEnd/>
          </a:ln>
        </p:spPr>
        <p:txBody>
          <a:bodyPr wrap="none">
            <a:spAutoFit/>
          </a:bodyPr>
          <a:lstStyle/>
          <a:p>
            <a:pPr defTabSz="417513"/>
            <a:r>
              <a:rPr lang="en-US" sz="800" i="1" spc="-40" dirty="0">
                <a:solidFill>
                  <a:srgbClr val="191919"/>
                </a:solidFill>
              </a:rPr>
              <a:t>I loved my fellow man</a:t>
            </a:r>
          </a:p>
        </p:txBody>
      </p:sp>
      <p:sp>
        <p:nvSpPr>
          <p:cNvPr id="25" name="Text Box 15"/>
          <p:cNvSpPr txBox="1">
            <a:spLocks noChangeArrowheads="1"/>
          </p:cNvSpPr>
          <p:nvPr/>
        </p:nvSpPr>
        <p:spPr bwMode="auto">
          <a:xfrm>
            <a:off x="3139493" y="2231998"/>
            <a:ext cx="1418017"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fought for equality and justice</a:t>
            </a:r>
          </a:p>
        </p:txBody>
      </p:sp>
      <p:sp>
        <p:nvSpPr>
          <p:cNvPr id="26" name="Text Box 16"/>
          <p:cNvSpPr txBox="1">
            <a:spLocks noChangeArrowheads="1"/>
          </p:cNvSpPr>
          <p:nvPr/>
        </p:nvSpPr>
        <p:spPr bwMode="auto">
          <a:xfrm>
            <a:off x="27113" y="2224007"/>
            <a:ext cx="1117614"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adopted poor children</a:t>
            </a:r>
          </a:p>
        </p:txBody>
      </p:sp>
      <p:sp>
        <p:nvSpPr>
          <p:cNvPr id="27" name="Text Box 17"/>
          <p:cNvSpPr txBox="1">
            <a:spLocks noChangeArrowheads="1"/>
          </p:cNvSpPr>
          <p:nvPr/>
        </p:nvSpPr>
        <p:spPr bwMode="auto">
          <a:xfrm>
            <a:off x="1224762" y="1266324"/>
            <a:ext cx="1853714" cy="323165"/>
          </a:xfrm>
          <a:prstGeom prst="rect">
            <a:avLst/>
          </a:prstGeom>
          <a:noFill/>
          <a:ln w="9525">
            <a:noFill/>
            <a:miter lim="800000"/>
            <a:headEnd/>
            <a:tailEnd/>
          </a:ln>
        </p:spPr>
        <p:txBody>
          <a:bodyPr wrap="none">
            <a:spAutoFit/>
          </a:bodyPr>
          <a:lstStyle/>
          <a:p>
            <a:pPr algn="ctr" defTabSz="417513"/>
            <a:r>
              <a:rPr lang="en-US" sz="1500" b="1" spc="-40" dirty="0">
                <a:ln w="9525">
                  <a:solidFill>
                    <a:schemeClr val="bg1"/>
                  </a:solidFill>
                </a:ln>
                <a:solidFill>
                  <a:schemeClr val="tx1"/>
                </a:solidFill>
              </a:rPr>
              <a:t>“I was pretty good”</a:t>
            </a:r>
          </a:p>
        </p:txBody>
      </p:sp>
      <p:sp>
        <p:nvSpPr>
          <p:cNvPr id="28" name="Text Box 18"/>
          <p:cNvSpPr txBox="1">
            <a:spLocks noChangeArrowheads="1"/>
          </p:cNvSpPr>
          <p:nvPr/>
        </p:nvSpPr>
        <p:spPr bwMode="auto">
          <a:xfrm>
            <a:off x="1144117" y="2229535"/>
            <a:ext cx="1962076" cy="323165"/>
          </a:xfrm>
          <a:prstGeom prst="rect">
            <a:avLst/>
          </a:prstGeom>
          <a:noFill/>
          <a:ln w="9525">
            <a:noFill/>
            <a:miter lim="800000"/>
            <a:headEnd/>
            <a:tailEnd/>
          </a:ln>
        </p:spPr>
        <p:txBody>
          <a:bodyPr wrap="none">
            <a:spAutoFit/>
          </a:bodyPr>
          <a:lstStyle>
            <a:defPPr>
              <a:defRPr lang="en-US"/>
            </a:defPPr>
            <a:lvl1pPr defTabSz="417513">
              <a:defRPr sz="1600" b="1" spc="-40">
                <a:ln w="9525">
                  <a:solidFill>
                    <a:schemeClr val="bg1"/>
                  </a:solidFill>
                </a:ln>
                <a:solidFill>
                  <a:srgbClr val="FFFF66"/>
                </a:solidFill>
              </a:defRPr>
            </a:lvl1pPr>
          </a:lstStyle>
          <a:p>
            <a:pPr algn="ctr"/>
            <a:r>
              <a:rPr lang="en-US" sz="1500" dirty="0">
                <a:solidFill>
                  <a:schemeClr val="tx1"/>
                </a:solidFill>
              </a:rPr>
              <a:t>“I believed in Jesus”</a:t>
            </a:r>
          </a:p>
        </p:txBody>
      </p:sp>
      <p:sp>
        <p:nvSpPr>
          <p:cNvPr id="29" name="Text Box 20"/>
          <p:cNvSpPr txBox="1">
            <a:spLocks noChangeArrowheads="1"/>
          </p:cNvSpPr>
          <p:nvPr/>
        </p:nvSpPr>
        <p:spPr bwMode="auto">
          <a:xfrm>
            <a:off x="1185128" y="1721529"/>
            <a:ext cx="2144178" cy="323165"/>
          </a:xfrm>
          <a:prstGeom prst="rect">
            <a:avLst/>
          </a:prstGeom>
          <a:noFill/>
          <a:ln w="9525">
            <a:noFill/>
            <a:miter lim="800000"/>
            <a:headEnd/>
            <a:tailEnd/>
          </a:ln>
        </p:spPr>
        <p:txBody>
          <a:bodyPr wrap="none">
            <a:spAutoFit/>
          </a:bodyPr>
          <a:lstStyle>
            <a:defPPr>
              <a:defRPr lang="en-US"/>
            </a:defPPr>
            <a:lvl1pPr defTabSz="417513">
              <a:defRPr sz="1600" b="1" spc="-40">
                <a:ln w="9525">
                  <a:solidFill>
                    <a:schemeClr val="bg1"/>
                  </a:solidFill>
                </a:ln>
                <a:solidFill>
                  <a:srgbClr val="FFFF66"/>
                </a:solidFill>
              </a:defRPr>
            </a:lvl1pPr>
          </a:lstStyle>
          <a:p>
            <a:pPr algn="ctr"/>
            <a:r>
              <a:rPr lang="en-US" sz="1500" dirty="0">
                <a:solidFill>
                  <a:schemeClr val="tx1"/>
                </a:solidFill>
              </a:rPr>
              <a:t>“I never killed anyone”</a:t>
            </a:r>
          </a:p>
        </p:txBody>
      </p:sp>
      <p:sp>
        <p:nvSpPr>
          <p:cNvPr id="30" name="Text Box 23"/>
          <p:cNvSpPr txBox="1">
            <a:spLocks noChangeArrowheads="1"/>
          </p:cNvSpPr>
          <p:nvPr/>
        </p:nvSpPr>
        <p:spPr bwMode="auto">
          <a:xfrm>
            <a:off x="2743200" y="2474926"/>
            <a:ext cx="1693412"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did everything my religion told me to</a:t>
            </a:r>
          </a:p>
        </p:txBody>
      </p:sp>
      <p:sp>
        <p:nvSpPr>
          <p:cNvPr id="31" name="Text Box 23"/>
          <p:cNvSpPr txBox="1">
            <a:spLocks noChangeArrowheads="1"/>
          </p:cNvSpPr>
          <p:nvPr/>
        </p:nvSpPr>
        <p:spPr bwMode="auto">
          <a:xfrm>
            <a:off x="656949" y="2740393"/>
            <a:ext cx="3481431" cy="231237"/>
          </a:xfrm>
          <a:prstGeom prst="rect">
            <a:avLst/>
          </a:prstGeom>
          <a:noFill/>
          <a:ln w="9525">
            <a:noFill/>
            <a:miter lim="800000"/>
            <a:headEnd/>
            <a:tailEnd/>
          </a:ln>
        </p:spPr>
        <p:txBody>
          <a:bodyPr wrap="square">
            <a:spAutoFit/>
          </a:bodyPr>
          <a:lstStyle/>
          <a:p>
            <a:pPr defTabSz="417513"/>
            <a:r>
              <a:rPr lang="en-US" sz="1300" b="1" dirty="0">
                <a:ln w="9525">
                  <a:solidFill>
                    <a:schemeClr val="bg1"/>
                  </a:solidFill>
                </a:ln>
                <a:solidFill>
                  <a:schemeClr val="tx1"/>
                </a:solidFill>
              </a:rPr>
              <a:t>“</a:t>
            </a:r>
            <a:r>
              <a:rPr lang="en-US" sz="1400" b="1" dirty="0">
                <a:ln w="9525">
                  <a:solidFill>
                    <a:schemeClr val="bg1"/>
                  </a:solidFill>
                </a:ln>
                <a:solidFill>
                  <a:schemeClr val="tx1"/>
                </a:solidFill>
              </a:rPr>
              <a:t>I went to church</a:t>
            </a:r>
            <a:r>
              <a:rPr lang="en-US" sz="1300" b="1" dirty="0">
                <a:ln w="9525">
                  <a:solidFill>
                    <a:schemeClr val="bg1"/>
                  </a:solidFill>
                </a:ln>
                <a:solidFill>
                  <a:schemeClr val="tx1"/>
                </a:solidFill>
              </a:rPr>
              <a:t>” … </a:t>
            </a:r>
            <a:r>
              <a:rPr lang="en-US" sz="1400" b="1" dirty="0">
                <a:ln w="9525">
                  <a:solidFill>
                    <a:schemeClr val="bg1"/>
                  </a:solidFill>
                </a:ln>
                <a:solidFill>
                  <a:schemeClr val="tx1"/>
                </a:solidFill>
              </a:rPr>
              <a:t>blah, blah, blah</a:t>
            </a:r>
            <a:endParaRPr lang="en-US" sz="1400" dirty="0">
              <a:solidFill>
                <a:schemeClr val="tx1"/>
              </a:solidFill>
            </a:endParaRPr>
          </a:p>
        </p:txBody>
      </p:sp>
      <p:sp>
        <p:nvSpPr>
          <p:cNvPr id="2" name="TextBox 1"/>
          <p:cNvSpPr txBox="1"/>
          <p:nvPr/>
        </p:nvSpPr>
        <p:spPr>
          <a:xfrm>
            <a:off x="-8878" y="-7020"/>
            <a:ext cx="4572000" cy="306238"/>
          </a:xfrm>
          <a:prstGeom prst="rect">
            <a:avLst/>
          </a:prstGeom>
          <a:noFill/>
        </p:spPr>
        <p:txBody>
          <a:bodyPr wrap="square" lIns="27432" tIns="36576" rIns="9144" rtlCol="0">
            <a:spAutoFit/>
          </a:bodyPr>
          <a:lstStyle/>
          <a:p>
            <a:r>
              <a:rPr lang="en-US" sz="1450" spc="-90" dirty="0">
                <a:solidFill>
                  <a:prstClr val="black"/>
                </a:solidFill>
              </a:rPr>
              <a:t>Many</a:t>
            </a:r>
            <a:r>
              <a:rPr lang="en-US" sz="1300" spc="-90" dirty="0">
                <a:solidFill>
                  <a:prstClr val="black"/>
                </a:solidFill>
              </a:rPr>
              <a:t> </a:t>
            </a:r>
            <a:r>
              <a:rPr lang="en-US" sz="1450" spc="-90" dirty="0">
                <a:solidFill>
                  <a:prstClr val="black"/>
                </a:solidFill>
              </a:rPr>
              <a:t>will</a:t>
            </a:r>
            <a:r>
              <a:rPr lang="en-US" sz="1300" spc="-90" dirty="0">
                <a:solidFill>
                  <a:prstClr val="black"/>
                </a:solidFill>
              </a:rPr>
              <a:t> </a:t>
            </a:r>
            <a:r>
              <a:rPr lang="en-US" sz="1450" spc="-90" dirty="0">
                <a:solidFill>
                  <a:prstClr val="black"/>
                </a:solidFill>
              </a:rPr>
              <a:t>beg</a:t>
            </a:r>
            <a:r>
              <a:rPr lang="en-US" sz="1300" spc="-90" dirty="0">
                <a:solidFill>
                  <a:prstClr val="black"/>
                </a:solidFill>
              </a:rPr>
              <a:t> </a:t>
            </a:r>
            <a:r>
              <a:rPr lang="en-US" sz="1450" spc="-90" dirty="0">
                <a:solidFill>
                  <a:prstClr val="black"/>
                </a:solidFill>
              </a:rPr>
              <a:t>and</a:t>
            </a:r>
            <a:r>
              <a:rPr lang="en-US" sz="1300" spc="-90" dirty="0">
                <a:solidFill>
                  <a:prstClr val="black"/>
                </a:solidFill>
              </a:rPr>
              <a:t> </a:t>
            </a:r>
            <a:r>
              <a:rPr lang="en-US" sz="1450" spc="-90" dirty="0">
                <a:solidFill>
                  <a:prstClr val="black"/>
                </a:solidFill>
              </a:rPr>
              <a:t>plead</a:t>
            </a:r>
            <a:r>
              <a:rPr lang="en-US" sz="1300" spc="-90" dirty="0">
                <a:solidFill>
                  <a:prstClr val="black"/>
                </a:solidFill>
              </a:rPr>
              <a:t> </a:t>
            </a:r>
            <a:r>
              <a:rPr lang="en-US" sz="1450" spc="-90" dirty="0">
                <a:solidFill>
                  <a:prstClr val="black"/>
                </a:solidFill>
              </a:rPr>
              <a:t>with</a:t>
            </a:r>
            <a:r>
              <a:rPr lang="en-US" sz="1300" spc="-90" dirty="0">
                <a:solidFill>
                  <a:prstClr val="black"/>
                </a:solidFill>
              </a:rPr>
              <a:t> </a:t>
            </a:r>
            <a:r>
              <a:rPr lang="en-US" sz="1450" spc="-90" dirty="0">
                <a:solidFill>
                  <a:prstClr val="black"/>
                </a:solidFill>
              </a:rPr>
              <a:t>God</a:t>
            </a:r>
            <a:r>
              <a:rPr lang="en-US" sz="1300" spc="-90" dirty="0">
                <a:solidFill>
                  <a:prstClr val="black"/>
                </a:solidFill>
              </a:rPr>
              <a:t> </a:t>
            </a:r>
            <a:r>
              <a:rPr lang="en-US" sz="1450" spc="-90" dirty="0">
                <a:solidFill>
                  <a:prstClr val="black"/>
                </a:solidFill>
              </a:rPr>
              <a:t>on</a:t>
            </a:r>
            <a:r>
              <a:rPr lang="en-US" sz="1300" spc="-90" dirty="0">
                <a:solidFill>
                  <a:prstClr val="black"/>
                </a:solidFill>
              </a:rPr>
              <a:t> </a:t>
            </a:r>
            <a:r>
              <a:rPr lang="en-US" sz="1450" spc="-90" dirty="0">
                <a:solidFill>
                  <a:prstClr val="black"/>
                </a:solidFill>
              </a:rPr>
              <a:t>Judgment</a:t>
            </a:r>
            <a:r>
              <a:rPr lang="en-US" sz="1300" spc="-90" dirty="0">
                <a:solidFill>
                  <a:prstClr val="black"/>
                </a:solidFill>
              </a:rPr>
              <a:t> </a:t>
            </a:r>
            <a:r>
              <a:rPr lang="en-US" sz="1450" spc="-90" dirty="0">
                <a:solidFill>
                  <a:prstClr val="black"/>
                </a:solidFill>
              </a:rPr>
              <a:t>Day</a:t>
            </a:r>
            <a:r>
              <a:rPr lang="en-US" sz="1300" spc="-90" dirty="0">
                <a:solidFill>
                  <a:prstClr val="black"/>
                </a:solidFill>
              </a:rPr>
              <a:t>. </a:t>
            </a:r>
            <a:r>
              <a:rPr lang="en-US" sz="1450" spc="-90" dirty="0">
                <a:solidFill>
                  <a:prstClr val="black"/>
                </a:solidFill>
              </a:rPr>
              <a:t>Jesus</a:t>
            </a:r>
            <a:r>
              <a:rPr lang="en-US" sz="1300" spc="-90" dirty="0">
                <a:solidFill>
                  <a:prstClr val="black"/>
                </a:solidFill>
              </a:rPr>
              <a:t> </a:t>
            </a:r>
            <a:r>
              <a:rPr lang="en-US" sz="1450" spc="-90" dirty="0">
                <a:solidFill>
                  <a:prstClr val="black"/>
                </a:solidFill>
              </a:rPr>
              <a:t>said</a:t>
            </a:r>
            <a:r>
              <a:rPr lang="en-US" sz="1300" spc="-90" dirty="0">
                <a:solidFill>
                  <a:prstClr val="black"/>
                </a:solidFill>
              </a:rPr>
              <a:t>:</a:t>
            </a:r>
          </a:p>
        </p:txBody>
      </p:sp>
      <p:sp>
        <p:nvSpPr>
          <p:cNvPr id="20" name="Text Box 23"/>
          <p:cNvSpPr txBox="1">
            <a:spLocks noChangeArrowheads="1"/>
          </p:cNvSpPr>
          <p:nvPr/>
        </p:nvSpPr>
        <p:spPr bwMode="auto">
          <a:xfrm>
            <a:off x="597808" y="1987252"/>
            <a:ext cx="1383392"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kept the 10 commandments</a:t>
            </a:r>
          </a:p>
        </p:txBody>
      </p:sp>
      <p:sp>
        <p:nvSpPr>
          <p:cNvPr id="22" name="Text Box 23"/>
          <p:cNvSpPr txBox="1">
            <a:spLocks noChangeArrowheads="1"/>
          </p:cNvSpPr>
          <p:nvPr/>
        </p:nvSpPr>
        <p:spPr bwMode="auto">
          <a:xfrm>
            <a:off x="442088" y="2461642"/>
            <a:ext cx="1234312"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asked you into my heart</a:t>
            </a:r>
          </a:p>
        </p:txBody>
      </p:sp>
      <p:sp>
        <p:nvSpPr>
          <p:cNvPr id="32" name="Text Box 23"/>
          <p:cNvSpPr txBox="1">
            <a:spLocks noChangeArrowheads="1"/>
          </p:cNvSpPr>
          <p:nvPr/>
        </p:nvSpPr>
        <p:spPr bwMode="auto">
          <a:xfrm>
            <a:off x="3352800" y="1745794"/>
            <a:ext cx="1208664"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All religions are the same</a:t>
            </a:r>
          </a:p>
        </p:txBody>
      </p:sp>
      <p:sp>
        <p:nvSpPr>
          <p:cNvPr id="35" name="Text Box 23"/>
          <p:cNvSpPr txBox="1">
            <a:spLocks noChangeArrowheads="1"/>
          </p:cNvSpPr>
          <p:nvPr/>
        </p:nvSpPr>
        <p:spPr bwMode="auto">
          <a:xfrm>
            <a:off x="61256" y="1738564"/>
            <a:ext cx="1224374"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followed the golden rule</a:t>
            </a:r>
          </a:p>
        </p:txBody>
      </p:sp>
      <p:sp>
        <p:nvSpPr>
          <p:cNvPr id="36" name="Text Box 23"/>
          <p:cNvSpPr txBox="1">
            <a:spLocks noChangeArrowheads="1"/>
          </p:cNvSpPr>
          <p:nvPr/>
        </p:nvSpPr>
        <p:spPr bwMode="auto">
          <a:xfrm>
            <a:off x="3767684" y="2663045"/>
            <a:ext cx="838200" cy="215444"/>
          </a:xfrm>
          <a:prstGeom prst="rect">
            <a:avLst/>
          </a:prstGeom>
          <a:noFill/>
          <a:ln w="9525">
            <a:noFill/>
            <a:miter lim="800000"/>
            <a:headEnd/>
            <a:tailEnd/>
          </a:ln>
        </p:spPr>
        <p:txBody>
          <a:bodyPr wrap="square">
            <a:spAutoFit/>
          </a:bodyPr>
          <a:lstStyle>
            <a:defPPr>
              <a:defRPr lang="en-US"/>
            </a:defPPr>
            <a:lvl1pPr defTabSz="417513">
              <a:defRPr sz="800" spc="-40">
                <a:solidFill>
                  <a:srgbClr val="FFFF66"/>
                </a:solidFill>
              </a:defRPr>
            </a:lvl1pPr>
          </a:lstStyle>
          <a:p>
            <a:r>
              <a:rPr lang="en-US" i="1" dirty="0">
                <a:solidFill>
                  <a:schemeClr val="bg1"/>
                </a:solidFill>
              </a:rPr>
              <a:t>I am an atheist</a:t>
            </a:r>
          </a:p>
        </p:txBody>
      </p:sp>
      <p:sp>
        <p:nvSpPr>
          <p:cNvPr id="37" name="Text Box 13"/>
          <p:cNvSpPr txBox="1">
            <a:spLocks noChangeArrowheads="1"/>
          </p:cNvSpPr>
          <p:nvPr/>
        </p:nvSpPr>
        <p:spPr bwMode="auto">
          <a:xfrm>
            <a:off x="-289" y="2666120"/>
            <a:ext cx="808555"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was a deacon</a:t>
            </a:r>
          </a:p>
        </p:txBody>
      </p:sp>
      <p:sp>
        <p:nvSpPr>
          <p:cNvPr id="38" name="Text Box 13"/>
          <p:cNvSpPr txBox="1">
            <a:spLocks noChangeArrowheads="1"/>
          </p:cNvSpPr>
          <p:nvPr/>
        </p:nvSpPr>
        <p:spPr bwMode="auto">
          <a:xfrm>
            <a:off x="3733801" y="1511310"/>
            <a:ext cx="773289"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was baptized</a:t>
            </a:r>
          </a:p>
        </p:txBody>
      </p:sp>
      <p:sp>
        <p:nvSpPr>
          <p:cNvPr id="39" name="Text Box 13"/>
          <p:cNvSpPr txBox="1">
            <a:spLocks noChangeArrowheads="1"/>
          </p:cNvSpPr>
          <p:nvPr/>
        </p:nvSpPr>
        <p:spPr bwMode="auto">
          <a:xfrm>
            <a:off x="3077645" y="1318460"/>
            <a:ext cx="1142620"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taught Sunday School</a:t>
            </a:r>
          </a:p>
        </p:txBody>
      </p:sp>
      <p:sp>
        <p:nvSpPr>
          <p:cNvPr id="40" name="Text Box 13"/>
          <p:cNvSpPr txBox="1">
            <a:spLocks noChangeArrowheads="1"/>
          </p:cNvSpPr>
          <p:nvPr/>
        </p:nvSpPr>
        <p:spPr bwMode="auto">
          <a:xfrm>
            <a:off x="2590801" y="1539160"/>
            <a:ext cx="1039387"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My dad was a pastor</a:t>
            </a:r>
          </a:p>
        </p:txBody>
      </p:sp>
      <p:sp>
        <p:nvSpPr>
          <p:cNvPr id="41" name="Text Box 13"/>
          <p:cNvSpPr txBox="1">
            <a:spLocks noChangeArrowheads="1"/>
          </p:cNvSpPr>
          <p:nvPr/>
        </p:nvSpPr>
        <p:spPr bwMode="auto">
          <a:xfrm>
            <a:off x="2743201" y="1993422"/>
            <a:ext cx="1712969"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built churches, houses and hospitals</a:t>
            </a:r>
          </a:p>
        </p:txBody>
      </p:sp>
      <p:sp>
        <p:nvSpPr>
          <p:cNvPr id="43" name="Rectangle 42"/>
          <p:cNvSpPr/>
          <p:nvPr/>
        </p:nvSpPr>
        <p:spPr>
          <a:xfrm>
            <a:off x="3135122" y="3311452"/>
            <a:ext cx="1014984"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083" name="TextBox 7"/>
          <p:cNvSpPr txBox="1">
            <a:spLocks noChangeArrowheads="1"/>
          </p:cNvSpPr>
          <p:nvPr/>
        </p:nvSpPr>
        <p:spPr bwMode="auto">
          <a:xfrm>
            <a:off x="61256" y="303796"/>
            <a:ext cx="4510744" cy="923330"/>
          </a:xfrm>
          <a:prstGeom prst="rect">
            <a:avLst/>
          </a:prstGeom>
          <a:noFill/>
          <a:ln w="9525">
            <a:noFill/>
            <a:miter lim="800000"/>
            <a:headEnd/>
            <a:tailEnd/>
          </a:ln>
        </p:spPr>
        <p:txBody>
          <a:bodyPr wrap="square" lIns="0" tIns="0" rIns="0" bIns="0">
            <a:spAutoFit/>
          </a:bodyPr>
          <a:lstStyle/>
          <a:p>
            <a:pPr>
              <a:lnSpc>
                <a:spcPts val="2400"/>
              </a:lnSpc>
            </a:pPr>
            <a:r>
              <a:rPr lang="en-US" sz="2100" b="1" dirty="0">
                <a:ln>
                  <a:solidFill>
                    <a:srgbClr val="404040"/>
                  </a:solidFill>
                </a:ln>
                <a:solidFill>
                  <a:schemeClr val="tx1"/>
                </a:solidFill>
              </a:rPr>
              <a:t>Many</a:t>
            </a:r>
            <a:r>
              <a:rPr lang="en-US" sz="2000" dirty="0">
                <a:solidFill>
                  <a:schemeClr val="tx1"/>
                </a:solidFill>
              </a:rPr>
              <a:t> will say </a:t>
            </a:r>
            <a:r>
              <a:rPr lang="en-US" sz="2000" spc="-50" dirty="0">
                <a:solidFill>
                  <a:schemeClr val="tx1"/>
                </a:solidFill>
              </a:rPr>
              <a:t>to me in that day, </a:t>
            </a:r>
          </a:p>
          <a:p>
            <a:pPr>
              <a:lnSpc>
                <a:spcPts val="2400"/>
              </a:lnSpc>
            </a:pPr>
            <a:r>
              <a:rPr lang="en-US" sz="2000" spc="-50" dirty="0">
                <a:solidFill>
                  <a:schemeClr val="tx1"/>
                </a:solidFill>
              </a:rPr>
              <a:t>Lord, Lord, have we not </a:t>
            </a:r>
            <a:r>
              <a:rPr lang="en-US" sz="1400" spc="-50" dirty="0">
                <a:solidFill>
                  <a:schemeClr val="bg1">
                    <a:lumMod val="85000"/>
                    <a:lumOff val="15000"/>
                  </a:schemeClr>
                </a:solidFill>
              </a:rPr>
              <a:t>…</a:t>
            </a:r>
            <a:r>
              <a:rPr lang="en-US" sz="2000" spc="-50" dirty="0">
                <a:solidFill>
                  <a:schemeClr val="tx1"/>
                </a:solidFill>
              </a:rPr>
              <a:t> </a:t>
            </a:r>
            <a:r>
              <a:rPr lang="en-US" sz="2000" spc="-90" dirty="0">
                <a:solidFill>
                  <a:schemeClr val="tx1"/>
                </a:solidFill>
              </a:rPr>
              <a:t>in thy name </a:t>
            </a:r>
          </a:p>
          <a:p>
            <a:pPr>
              <a:lnSpc>
                <a:spcPts val="2400"/>
              </a:lnSpc>
            </a:pPr>
            <a:r>
              <a:rPr lang="en-US" sz="2000" spc="-90" dirty="0">
                <a:solidFill>
                  <a:schemeClr val="tx1"/>
                </a:solidFill>
              </a:rPr>
              <a:t>done many wonderful </a:t>
            </a:r>
            <a:r>
              <a:rPr lang="en-US" sz="2000" b="1" dirty="0">
                <a:ln w="19050">
                  <a:noFill/>
                </a:ln>
                <a:solidFill>
                  <a:schemeClr val="tx1"/>
                </a:solidFill>
                <a:effectLst>
                  <a:glow rad="101600">
                    <a:srgbClr val="C0260C"/>
                  </a:glow>
                </a:effectLst>
                <a:latin typeface="Arial" panose="020B0604020202020204" pitchFamily="34" charset="0"/>
                <a:cs typeface="Arial" panose="020B0604020202020204" pitchFamily="34" charset="0"/>
              </a:rPr>
              <a:t>works</a:t>
            </a:r>
            <a:r>
              <a:rPr lang="en-US" sz="2000" dirty="0">
                <a:solidFill>
                  <a:schemeClr val="tx1"/>
                </a:solidFill>
              </a:rPr>
              <a:t>?</a:t>
            </a:r>
            <a:endParaRPr lang="en-US" sz="2000" dirty="0">
              <a:solidFill>
                <a:srgbClr val="FFFF66"/>
              </a:solidFill>
            </a:endParaRPr>
          </a:p>
        </p:txBody>
      </p:sp>
      <p:sp>
        <p:nvSpPr>
          <p:cNvPr id="50" name="Rectangle 3">
            <a:extLst>
              <a:ext uri="{FF2B5EF4-FFF2-40B4-BE49-F238E27FC236}">
                <a16:creationId xmlns:a16="http://schemas.microsoft.com/office/drawing/2014/main" id="{BD3C15C4-581A-41A6-A1EA-B56829B62738}"/>
              </a:ext>
            </a:extLst>
          </p:cNvPr>
          <p:cNvSpPr>
            <a:spLocks noChangeArrowheads="1"/>
          </p:cNvSpPr>
          <p:nvPr/>
        </p:nvSpPr>
        <p:spPr bwMode="auto">
          <a:xfrm>
            <a:off x="-10779" y="3119708"/>
            <a:ext cx="4572000" cy="265176"/>
          </a:xfrm>
          <a:prstGeom prst="rect">
            <a:avLst/>
          </a:prstGeom>
          <a:noFill/>
          <a:ln w="0">
            <a:noFill/>
            <a:miter lim="800000"/>
            <a:headEnd/>
            <a:tailEnd/>
          </a:ln>
        </p:spPr>
        <p:txBody>
          <a:bodyPr lIns="0" tIns="0" rIns="0" bIns="64008" anchor="ctr" anchorCtr="0"/>
          <a:lstStyle/>
          <a:p>
            <a:pPr algn="ctr" defTabSz="417513">
              <a:tabLst>
                <a:tab pos="287338" algn="l"/>
              </a:tabLst>
            </a:pPr>
            <a:r>
              <a:rPr lang="en-US" sz="1700" spc="-50" dirty="0">
                <a:solidFill>
                  <a:prstClr val="black"/>
                </a:solidFill>
              </a:rPr>
              <a:t>How </a:t>
            </a:r>
            <a:r>
              <a:rPr lang="en-US" sz="1700" b="1" spc="-50" dirty="0">
                <a:ln w="6350">
                  <a:solidFill>
                    <a:schemeClr val="bg1"/>
                  </a:solidFill>
                </a:ln>
                <a:solidFill>
                  <a:schemeClr val="tx1"/>
                </a:solidFill>
              </a:rPr>
              <a:t>exactly</a:t>
            </a:r>
            <a:r>
              <a:rPr lang="en-US" sz="1700" spc="-50" dirty="0">
                <a:solidFill>
                  <a:prstClr val="black"/>
                </a:solidFill>
              </a:rPr>
              <a:t> will Jesus answer </a:t>
            </a:r>
            <a:r>
              <a:rPr lang="en-US" sz="1700" b="1" spc="-50" dirty="0">
                <a:ln w="6350">
                  <a:solidFill>
                    <a:schemeClr val="bg1"/>
                  </a:solidFill>
                </a:ln>
                <a:solidFill>
                  <a:schemeClr val="tx1"/>
                </a:solidFill>
              </a:rPr>
              <a:t>every time</a:t>
            </a:r>
            <a:r>
              <a:rPr lang="en-US" sz="1700" spc="-50" dirty="0">
                <a:solidFill>
                  <a:prstClr val="black"/>
                </a:solidFill>
              </a:rPr>
              <a:t>?</a:t>
            </a:r>
          </a:p>
        </p:txBody>
      </p:sp>
      <p:sp>
        <p:nvSpPr>
          <p:cNvPr id="51" name="Rectangle 6">
            <a:extLst>
              <a:ext uri="{FF2B5EF4-FFF2-40B4-BE49-F238E27FC236}">
                <a16:creationId xmlns:a16="http://schemas.microsoft.com/office/drawing/2014/main" id="{A319450D-97E4-4662-A0F9-C713EFB3281E}"/>
              </a:ext>
            </a:extLst>
          </p:cNvPr>
          <p:cNvSpPr>
            <a:spLocks noChangeArrowheads="1"/>
          </p:cNvSpPr>
          <p:nvPr/>
        </p:nvSpPr>
        <p:spPr bwMode="auto">
          <a:xfrm>
            <a:off x="3799344" y="1096328"/>
            <a:ext cx="620363" cy="123111"/>
          </a:xfrm>
          <a:prstGeom prst="rect">
            <a:avLst/>
          </a:prstGeom>
          <a:noFill/>
          <a:ln w="9525">
            <a:noFill/>
            <a:miter lim="800000"/>
            <a:headEnd/>
            <a:tailEnd/>
          </a:ln>
        </p:spPr>
        <p:txBody>
          <a:bodyPr wrap="none" lIns="0" tIns="0" rIns="0" bIns="0">
            <a:spAutoFit/>
          </a:bodyPr>
          <a:lstStyle/>
          <a:p>
            <a:pPr defTabSz="417513"/>
            <a:r>
              <a:rPr lang="en-US" sz="800" dirty="0">
                <a:solidFill>
                  <a:srgbClr val="5968B0"/>
                </a:solidFill>
              </a:rPr>
              <a:t>Matthew 7:22</a:t>
            </a:r>
          </a:p>
        </p:txBody>
      </p:sp>
      <p:sp>
        <p:nvSpPr>
          <p:cNvPr id="45" name="TextBox 44"/>
          <p:cNvSpPr txBox="1"/>
          <p:nvPr/>
        </p:nvSpPr>
        <p:spPr>
          <a:xfrm>
            <a:off x="4648200" y="385499"/>
            <a:ext cx="4416552" cy="762260"/>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spcBef>
                <a:spcPts val="200"/>
              </a:spcBef>
              <a:spcAft>
                <a:spcPts val="200"/>
              </a:spcAft>
            </a:pPr>
            <a:r>
              <a:rPr lang="en-US" dirty="0">
                <a:solidFill>
                  <a:schemeClr val="bg1"/>
                </a:solidFill>
              </a:rPr>
              <a:t>Matthew 24:11 And </a:t>
            </a:r>
            <a:r>
              <a:rPr lang="en-US" b="1" u="sng" dirty="0">
                <a:solidFill>
                  <a:schemeClr val="bg1"/>
                </a:solidFill>
              </a:rPr>
              <a:t>many false prophets</a:t>
            </a:r>
            <a:r>
              <a:rPr lang="en-US" dirty="0">
                <a:solidFill>
                  <a:schemeClr val="bg1"/>
                </a:solidFill>
              </a:rPr>
              <a:t> shall rise, and </a:t>
            </a:r>
            <a:r>
              <a:rPr lang="en-US" b="1" u="sng" dirty="0">
                <a:solidFill>
                  <a:schemeClr val="bg1"/>
                </a:solidFill>
              </a:rPr>
              <a:t>shall deceive many</a:t>
            </a:r>
            <a:r>
              <a:rPr lang="en-US" dirty="0">
                <a:solidFill>
                  <a:schemeClr val="bg1"/>
                </a:solidFill>
              </a:rPr>
              <a:t>. </a:t>
            </a:r>
          </a:p>
          <a:p>
            <a:pPr algn="l">
              <a:spcBef>
                <a:spcPts val="200"/>
              </a:spcBef>
              <a:spcAft>
                <a:spcPts val="200"/>
              </a:spcAft>
            </a:pPr>
            <a:r>
              <a:rPr lang="en-US" dirty="0">
                <a:solidFill>
                  <a:schemeClr val="bg1"/>
                </a:solidFill>
              </a:rPr>
              <a:t>Matthew 7:13 Enter ye in at the strait gate: for </a:t>
            </a:r>
            <a:r>
              <a:rPr lang="en-US" b="1" u="sng" dirty="0">
                <a:solidFill>
                  <a:schemeClr val="bg1"/>
                </a:solidFill>
              </a:rPr>
              <a:t>wide is the gate</a:t>
            </a:r>
            <a:r>
              <a:rPr lang="en-US" dirty="0">
                <a:solidFill>
                  <a:schemeClr val="bg1"/>
                </a:solidFill>
              </a:rPr>
              <a:t>, and broad is the way, </a:t>
            </a:r>
            <a:r>
              <a:rPr lang="en-US" b="1" u="sng" dirty="0">
                <a:solidFill>
                  <a:schemeClr val="bg1"/>
                </a:solidFill>
              </a:rPr>
              <a:t>that leadeth to destruction</a:t>
            </a:r>
            <a:r>
              <a:rPr lang="en-US" dirty="0">
                <a:solidFill>
                  <a:schemeClr val="bg1"/>
                </a:solidFill>
              </a:rPr>
              <a:t>, and </a:t>
            </a:r>
            <a:r>
              <a:rPr lang="en-US" b="1" u="sng" dirty="0">
                <a:solidFill>
                  <a:schemeClr val="bg1"/>
                </a:solidFill>
              </a:rPr>
              <a:t>many there be which go in thereat</a:t>
            </a:r>
            <a:r>
              <a:rPr lang="en-US" dirty="0">
                <a:solidFill>
                  <a:schemeClr val="bg1"/>
                </a:solidFill>
              </a:rPr>
              <a:t>: 14 Because strait is the gate, and </a:t>
            </a:r>
            <a:r>
              <a:rPr lang="en-US" b="1" u="sng" dirty="0">
                <a:solidFill>
                  <a:schemeClr val="bg1"/>
                </a:solidFill>
              </a:rPr>
              <a:t>narrow is the way, which leadeth unto life</a:t>
            </a:r>
            <a:r>
              <a:rPr lang="en-US" dirty="0">
                <a:solidFill>
                  <a:schemeClr val="bg1"/>
                </a:solidFill>
              </a:rPr>
              <a:t>, and </a:t>
            </a:r>
            <a:r>
              <a:rPr lang="en-US" b="1" u="sng" dirty="0">
                <a:solidFill>
                  <a:schemeClr val="bg1"/>
                </a:solidFill>
              </a:rPr>
              <a:t>few there be that find it</a:t>
            </a:r>
            <a:r>
              <a:rPr lang="en-US" dirty="0">
                <a:solidFill>
                  <a:schemeClr val="bg1"/>
                </a:solidFill>
              </a:rPr>
              <a:t>.</a:t>
            </a:r>
          </a:p>
        </p:txBody>
      </p:sp>
      <p:sp>
        <p:nvSpPr>
          <p:cNvPr id="46" name="TextBox 45"/>
          <p:cNvSpPr txBox="1"/>
          <p:nvPr/>
        </p:nvSpPr>
        <p:spPr>
          <a:xfrm>
            <a:off x="4648200" y="1203171"/>
            <a:ext cx="4416552" cy="849463"/>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spcBef>
                <a:spcPts val="200"/>
              </a:spcBef>
              <a:spcAft>
                <a:spcPts val="200"/>
              </a:spcAft>
            </a:pPr>
            <a:r>
              <a:rPr lang="en-US" dirty="0">
                <a:solidFill>
                  <a:schemeClr val="bg1"/>
                </a:solidFill>
              </a:rPr>
              <a:t>John 12:47 And if any man hear my words, and believe not, I judge him not: for </a:t>
            </a:r>
            <a:r>
              <a:rPr lang="en-US" b="1" u="sng" dirty="0">
                <a:solidFill>
                  <a:schemeClr val="bg1"/>
                </a:solidFill>
              </a:rPr>
              <a:t>I came not to judge the world</a:t>
            </a:r>
            <a:r>
              <a:rPr lang="en-US" dirty="0">
                <a:solidFill>
                  <a:schemeClr val="bg1"/>
                </a:solidFill>
              </a:rPr>
              <a:t>, but to save the world. 48 He that </a:t>
            </a:r>
            <a:r>
              <a:rPr lang="en-US" dirty="0" err="1">
                <a:solidFill>
                  <a:schemeClr val="bg1"/>
                </a:solidFill>
              </a:rPr>
              <a:t>rejecteth</a:t>
            </a:r>
            <a:r>
              <a:rPr lang="en-US" dirty="0">
                <a:solidFill>
                  <a:schemeClr val="bg1"/>
                </a:solidFill>
              </a:rPr>
              <a:t> me, and </a:t>
            </a:r>
            <a:r>
              <a:rPr lang="en-US" dirty="0" err="1">
                <a:solidFill>
                  <a:schemeClr val="bg1"/>
                </a:solidFill>
              </a:rPr>
              <a:t>receiveth</a:t>
            </a:r>
            <a:r>
              <a:rPr lang="en-US" dirty="0">
                <a:solidFill>
                  <a:schemeClr val="bg1"/>
                </a:solidFill>
              </a:rPr>
              <a:t> not my words, hath one that </a:t>
            </a:r>
            <a:r>
              <a:rPr lang="en-US" dirty="0" err="1">
                <a:solidFill>
                  <a:schemeClr val="bg1"/>
                </a:solidFill>
              </a:rPr>
              <a:t>judgeth</a:t>
            </a:r>
            <a:r>
              <a:rPr lang="en-US" dirty="0">
                <a:solidFill>
                  <a:schemeClr val="bg1"/>
                </a:solidFill>
              </a:rPr>
              <a:t> him: </a:t>
            </a:r>
            <a:r>
              <a:rPr lang="en-US" b="1" u="sng" dirty="0">
                <a:solidFill>
                  <a:schemeClr val="bg1"/>
                </a:solidFill>
              </a:rPr>
              <a:t>the word that I have spoken</a:t>
            </a:r>
            <a:r>
              <a:rPr lang="en-US" dirty="0">
                <a:solidFill>
                  <a:schemeClr val="bg1"/>
                </a:solidFill>
              </a:rPr>
              <a:t>, the same </a:t>
            </a:r>
            <a:r>
              <a:rPr lang="en-US" b="1" u="sng" dirty="0">
                <a:solidFill>
                  <a:schemeClr val="bg1"/>
                </a:solidFill>
              </a:rPr>
              <a:t>shall judge him in the last day</a:t>
            </a:r>
            <a:r>
              <a:rPr lang="en-US" dirty="0">
                <a:solidFill>
                  <a:schemeClr val="bg1"/>
                </a:solidFill>
              </a:rPr>
              <a:t>. 49 For I have not spoken of myself; but </a:t>
            </a:r>
            <a:r>
              <a:rPr lang="en-US" b="1" u="sng" dirty="0">
                <a:solidFill>
                  <a:schemeClr val="bg1"/>
                </a:solidFill>
              </a:rPr>
              <a:t>the Father which sent me, he gave me</a:t>
            </a:r>
            <a:r>
              <a:rPr lang="en-US" dirty="0">
                <a:solidFill>
                  <a:schemeClr val="bg1"/>
                </a:solidFill>
              </a:rPr>
              <a:t> a commandment, what I should say, and </a:t>
            </a:r>
            <a:r>
              <a:rPr lang="en-US" b="1" u="sng" dirty="0">
                <a:solidFill>
                  <a:schemeClr val="bg1"/>
                </a:solidFill>
              </a:rPr>
              <a:t>what I should speak</a:t>
            </a:r>
            <a:r>
              <a:rPr lang="en-US" dirty="0">
                <a:solidFill>
                  <a:schemeClr val="bg1"/>
                </a:solidFill>
              </a:rPr>
              <a:t>.</a:t>
            </a:r>
          </a:p>
        </p:txBody>
      </p:sp>
      <p:sp>
        <p:nvSpPr>
          <p:cNvPr id="47" name="TextBox 46"/>
          <p:cNvSpPr txBox="1"/>
          <p:nvPr/>
        </p:nvSpPr>
        <p:spPr>
          <a:xfrm>
            <a:off x="4648200" y="2129679"/>
            <a:ext cx="4416552" cy="900759"/>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spcBef>
                <a:spcPts val="200"/>
              </a:spcBef>
              <a:spcAft>
                <a:spcPts val="200"/>
              </a:spcAft>
            </a:pPr>
            <a:r>
              <a:rPr lang="en-US" dirty="0">
                <a:solidFill>
                  <a:schemeClr val="bg1"/>
                </a:solidFill>
              </a:rPr>
              <a:t>Matthew 7:22 Many will say to me in that day, Lord, Lord, have we not prophesied in thy name? and in thy name have cast out devils? and in thy name done many wonderful works? 23 And </a:t>
            </a:r>
            <a:r>
              <a:rPr lang="en-US" b="1" u="sng" dirty="0">
                <a:solidFill>
                  <a:schemeClr val="bg1"/>
                </a:solidFill>
              </a:rPr>
              <a:t>then will I profess unto them</a:t>
            </a:r>
            <a:r>
              <a:rPr lang="en-US" dirty="0">
                <a:solidFill>
                  <a:schemeClr val="bg1"/>
                </a:solidFill>
              </a:rPr>
              <a:t>, I never knew you: depart from me, ye that work iniquity. </a:t>
            </a:r>
          </a:p>
          <a:p>
            <a:pPr algn="l">
              <a:spcBef>
                <a:spcPts val="200"/>
              </a:spcBef>
              <a:spcAft>
                <a:spcPts val="200"/>
              </a:spcAft>
            </a:pPr>
            <a:r>
              <a:rPr lang="en-US" dirty="0">
                <a:solidFill>
                  <a:schemeClr val="bg1"/>
                </a:solidFill>
              </a:rPr>
              <a:t>Matthew 25:41 </a:t>
            </a:r>
            <a:r>
              <a:rPr lang="en-US" b="1" u="sng" dirty="0">
                <a:solidFill>
                  <a:schemeClr val="bg1"/>
                </a:solidFill>
              </a:rPr>
              <a:t>Then shall he say also unto them</a:t>
            </a:r>
            <a:r>
              <a:rPr lang="en-US" dirty="0">
                <a:solidFill>
                  <a:schemeClr val="bg1"/>
                </a:solidFill>
              </a:rPr>
              <a:t> on the left hand, Depart from me, ye cursed, into everlasting fire, prepared for the devil and his angels: </a:t>
            </a:r>
          </a:p>
        </p:txBody>
      </p:sp>
      <p:sp>
        <p:nvSpPr>
          <p:cNvPr id="44" name="Rectangle 43"/>
          <p:cNvSpPr/>
          <p:nvPr/>
        </p:nvSpPr>
        <p:spPr>
          <a:xfrm rot="5400000">
            <a:off x="2281532" y="11304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45987750"/>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400"/>
                                        <p:tgtEl>
                                          <p:spTgt spid="2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par>
                                <p:cTn id="11" presetID="22" presetClass="entr" presetSubtype="1" fill="hold" grpId="0" nodeType="withEffect">
                                  <p:stCondLst>
                                    <p:cond delay="300"/>
                                  </p:stCondLst>
                                  <p:childTnLst>
                                    <p:set>
                                      <p:cBhvr>
                                        <p:cTn id="12" dur="1" fill="hold">
                                          <p:stCondLst>
                                            <p:cond delay="0"/>
                                          </p:stCondLst>
                                        </p:cTn>
                                        <p:tgtEl>
                                          <p:spTgt spid="46083"/>
                                        </p:tgtEl>
                                        <p:attrNameLst>
                                          <p:attrName>style.visibility</p:attrName>
                                        </p:attrNameLst>
                                      </p:cBhvr>
                                      <p:to>
                                        <p:strVal val="visible"/>
                                      </p:to>
                                    </p:set>
                                    <p:animEffect transition="in" filter="wipe(up)">
                                      <p:cBhvr>
                                        <p:cTn id="13" dur="1700"/>
                                        <p:tgtEl>
                                          <p:spTgt spid="4608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par>
                                <p:cTn id="17" presetID="22" presetClass="entr" presetSubtype="1" fill="hold" grpId="0" nodeType="withEffect">
                                  <p:stCondLst>
                                    <p:cond delay="700"/>
                                  </p:stCondLst>
                                  <p:childTnLst>
                                    <p:set>
                                      <p:cBhvr>
                                        <p:cTn id="18" dur="1" fill="hold">
                                          <p:stCondLst>
                                            <p:cond delay="0"/>
                                          </p:stCondLst>
                                        </p:cTn>
                                        <p:tgtEl>
                                          <p:spTgt spid="42"/>
                                        </p:tgtEl>
                                        <p:attrNameLst>
                                          <p:attrName>style.visibility</p:attrName>
                                        </p:attrNameLst>
                                      </p:cBhvr>
                                      <p:to>
                                        <p:strVal val="visible"/>
                                      </p:to>
                                    </p:set>
                                    <p:animEffect transition="in" filter="wipe(up)">
                                      <p:cBhvr>
                                        <p:cTn id="19" dur="200"/>
                                        <p:tgtEl>
                                          <p:spTgt spid="42"/>
                                        </p:tgtEl>
                                      </p:cBhvr>
                                    </p:animEffect>
                                  </p:childTnLst>
                                </p:cTn>
                              </p:par>
                              <p:par>
                                <p:cTn id="20" presetID="22" presetClass="entr" presetSubtype="1" fill="hold" grpId="0" nodeType="withEffect">
                                  <p:stCondLst>
                                    <p:cond delay="300"/>
                                  </p:stCondLst>
                                  <p:childTnLst>
                                    <p:set>
                                      <p:cBhvr>
                                        <p:cTn id="21" dur="1" fill="hold">
                                          <p:stCondLst>
                                            <p:cond delay="0"/>
                                          </p:stCondLst>
                                        </p:cTn>
                                        <p:tgtEl>
                                          <p:spTgt spid="24578"/>
                                        </p:tgtEl>
                                        <p:attrNameLst>
                                          <p:attrName>style.visibility</p:attrName>
                                        </p:attrNameLst>
                                      </p:cBhvr>
                                      <p:to>
                                        <p:strVal val="visible"/>
                                      </p:to>
                                    </p:set>
                                    <p:animEffect transition="in" filter="wipe(up)">
                                      <p:cBhvr>
                                        <p:cTn id="22" dur="1500"/>
                                        <p:tgtEl>
                                          <p:spTgt spid="24578"/>
                                        </p:tgtEl>
                                      </p:cBhvr>
                                    </p:animEffect>
                                  </p:childTnLst>
                                </p:cTn>
                              </p:par>
                            </p:childTnLst>
                          </p:cTn>
                        </p:par>
                        <p:par>
                          <p:cTn id="23" fill="hold">
                            <p:stCondLst>
                              <p:cond delay="2000"/>
                            </p:stCondLst>
                            <p:childTnLst>
                              <p:par>
                                <p:cTn id="24" presetID="37"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200"/>
                                        <p:tgtEl>
                                          <p:spTgt spid="24"/>
                                        </p:tgtEl>
                                      </p:cBhvr>
                                    </p:animEffect>
                                    <p:anim calcmode="lin" valueType="num">
                                      <p:cBhvr>
                                        <p:cTn id="27" dur="200" fill="hold"/>
                                        <p:tgtEl>
                                          <p:spTgt spid="24"/>
                                        </p:tgtEl>
                                        <p:attrNameLst>
                                          <p:attrName>ppt_x</p:attrName>
                                        </p:attrNameLst>
                                      </p:cBhvr>
                                      <p:tavLst>
                                        <p:tav tm="0">
                                          <p:val>
                                            <p:strVal val="#ppt_x"/>
                                          </p:val>
                                        </p:tav>
                                        <p:tav tm="100000">
                                          <p:val>
                                            <p:strVal val="#ppt_x"/>
                                          </p:val>
                                        </p:tav>
                                      </p:tavLst>
                                    </p:anim>
                                    <p:anim calcmode="lin" valueType="num">
                                      <p:cBhvr>
                                        <p:cTn id="28" dur="180" decel="100000" fill="hold"/>
                                        <p:tgtEl>
                                          <p:spTgt spid="24"/>
                                        </p:tgtEl>
                                        <p:attrNameLst>
                                          <p:attrName>ppt_y</p:attrName>
                                        </p:attrNameLst>
                                      </p:cBhvr>
                                      <p:tavLst>
                                        <p:tav tm="0">
                                          <p:val>
                                            <p:strVal val="#ppt_y+1"/>
                                          </p:val>
                                        </p:tav>
                                        <p:tav tm="100000">
                                          <p:val>
                                            <p:strVal val="#ppt_y-.03"/>
                                          </p:val>
                                        </p:tav>
                                      </p:tavLst>
                                    </p:anim>
                                    <p:anim calcmode="lin" valueType="num">
                                      <p:cBhvr>
                                        <p:cTn id="29" dur="20" accel="100000" fill="hold">
                                          <p:stCondLst>
                                            <p:cond delay="180"/>
                                          </p:stCondLst>
                                        </p:cTn>
                                        <p:tgtEl>
                                          <p:spTgt spid="24"/>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200"/>
                                        <p:tgtEl>
                                          <p:spTgt spid="23"/>
                                        </p:tgtEl>
                                      </p:cBhvr>
                                    </p:animEffect>
                                    <p:anim calcmode="lin" valueType="num">
                                      <p:cBhvr>
                                        <p:cTn id="33" dur="200" fill="hold"/>
                                        <p:tgtEl>
                                          <p:spTgt spid="23"/>
                                        </p:tgtEl>
                                        <p:attrNameLst>
                                          <p:attrName>ppt_x</p:attrName>
                                        </p:attrNameLst>
                                      </p:cBhvr>
                                      <p:tavLst>
                                        <p:tav tm="0">
                                          <p:val>
                                            <p:strVal val="#ppt_x"/>
                                          </p:val>
                                        </p:tav>
                                        <p:tav tm="100000">
                                          <p:val>
                                            <p:strVal val="#ppt_x"/>
                                          </p:val>
                                        </p:tav>
                                      </p:tavLst>
                                    </p:anim>
                                    <p:anim calcmode="lin" valueType="num">
                                      <p:cBhvr>
                                        <p:cTn id="34" dur="180" decel="100000" fill="hold"/>
                                        <p:tgtEl>
                                          <p:spTgt spid="23"/>
                                        </p:tgtEl>
                                        <p:attrNameLst>
                                          <p:attrName>ppt_y</p:attrName>
                                        </p:attrNameLst>
                                      </p:cBhvr>
                                      <p:tavLst>
                                        <p:tav tm="0">
                                          <p:val>
                                            <p:strVal val="#ppt_y+1"/>
                                          </p:val>
                                        </p:tav>
                                        <p:tav tm="100000">
                                          <p:val>
                                            <p:strVal val="#ppt_y-.03"/>
                                          </p:val>
                                        </p:tav>
                                      </p:tavLst>
                                    </p:anim>
                                    <p:anim calcmode="lin" valueType="num">
                                      <p:cBhvr>
                                        <p:cTn id="35" dur="20" accel="100000" fill="hold">
                                          <p:stCondLst>
                                            <p:cond delay="180"/>
                                          </p:stCondLst>
                                        </p:cTn>
                                        <p:tgtEl>
                                          <p:spTgt spid="23"/>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200"/>
                                        <p:tgtEl>
                                          <p:spTgt spid="29"/>
                                        </p:tgtEl>
                                      </p:cBhvr>
                                    </p:animEffect>
                                    <p:anim calcmode="lin" valueType="num">
                                      <p:cBhvr>
                                        <p:cTn id="39" dur="200" fill="hold"/>
                                        <p:tgtEl>
                                          <p:spTgt spid="29"/>
                                        </p:tgtEl>
                                        <p:attrNameLst>
                                          <p:attrName>ppt_x</p:attrName>
                                        </p:attrNameLst>
                                      </p:cBhvr>
                                      <p:tavLst>
                                        <p:tav tm="0">
                                          <p:val>
                                            <p:strVal val="#ppt_x"/>
                                          </p:val>
                                        </p:tav>
                                        <p:tav tm="100000">
                                          <p:val>
                                            <p:strVal val="#ppt_x"/>
                                          </p:val>
                                        </p:tav>
                                      </p:tavLst>
                                    </p:anim>
                                    <p:anim calcmode="lin" valueType="num">
                                      <p:cBhvr>
                                        <p:cTn id="40" dur="180" decel="100000" fill="hold"/>
                                        <p:tgtEl>
                                          <p:spTgt spid="29"/>
                                        </p:tgtEl>
                                        <p:attrNameLst>
                                          <p:attrName>ppt_y</p:attrName>
                                        </p:attrNameLst>
                                      </p:cBhvr>
                                      <p:tavLst>
                                        <p:tav tm="0">
                                          <p:val>
                                            <p:strVal val="#ppt_y+1"/>
                                          </p:val>
                                        </p:tav>
                                        <p:tav tm="100000">
                                          <p:val>
                                            <p:strVal val="#ppt_y-.03"/>
                                          </p:val>
                                        </p:tav>
                                      </p:tavLst>
                                    </p:anim>
                                    <p:anim calcmode="lin" valueType="num">
                                      <p:cBhvr>
                                        <p:cTn id="41" dur="20" accel="100000" fill="hold">
                                          <p:stCondLst>
                                            <p:cond delay="180"/>
                                          </p:stCondLst>
                                        </p:cTn>
                                        <p:tgtEl>
                                          <p:spTgt spid="29"/>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200"/>
                                        <p:tgtEl>
                                          <p:spTgt spid="26"/>
                                        </p:tgtEl>
                                      </p:cBhvr>
                                    </p:animEffect>
                                    <p:anim calcmode="lin" valueType="num">
                                      <p:cBhvr>
                                        <p:cTn id="45" dur="200" fill="hold"/>
                                        <p:tgtEl>
                                          <p:spTgt spid="26"/>
                                        </p:tgtEl>
                                        <p:attrNameLst>
                                          <p:attrName>ppt_x</p:attrName>
                                        </p:attrNameLst>
                                      </p:cBhvr>
                                      <p:tavLst>
                                        <p:tav tm="0">
                                          <p:val>
                                            <p:strVal val="#ppt_x"/>
                                          </p:val>
                                        </p:tav>
                                        <p:tav tm="100000">
                                          <p:val>
                                            <p:strVal val="#ppt_x"/>
                                          </p:val>
                                        </p:tav>
                                      </p:tavLst>
                                    </p:anim>
                                    <p:anim calcmode="lin" valueType="num">
                                      <p:cBhvr>
                                        <p:cTn id="46" dur="180" decel="100000" fill="hold"/>
                                        <p:tgtEl>
                                          <p:spTgt spid="26"/>
                                        </p:tgtEl>
                                        <p:attrNameLst>
                                          <p:attrName>ppt_y</p:attrName>
                                        </p:attrNameLst>
                                      </p:cBhvr>
                                      <p:tavLst>
                                        <p:tav tm="0">
                                          <p:val>
                                            <p:strVal val="#ppt_y+1"/>
                                          </p:val>
                                        </p:tav>
                                        <p:tav tm="100000">
                                          <p:val>
                                            <p:strVal val="#ppt_y-.03"/>
                                          </p:val>
                                        </p:tav>
                                      </p:tavLst>
                                    </p:anim>
                                    <p:anim calcmode="lin" valueType="num">
                                      <p:cBhvr>
                                        <p:cTn id="47" dur="20" accel="100000" fill="hold">
                                          <p:stCondLst>
                                            <p:cond delay="180"/>
                                          </p:stCondLst>
                                        </p:cTn>
                                        <p:tgtEl>
                                          <p:spTgt spid="26"/>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200"/>
                                        <p:tgtEl>
                                          <p:spTgt spid="27"/>
                                        </p:tgtEl>
                                      </p:cBhvr>
                                    </p:animEffect>
                                    <p:anim calcmode="lin" valueType="num">
                                      <p:cBhvr>
                                        <p:cTn id="51" dur="200" fill="hold"/>
                                        <p:tgtEl>
                                          <p:spTgt spid="27"/>
                                        </p:tgtEl>
                                        <p:attrNameLst>
                                          <p:attrName>ppt_x</p:attrName>
                                        </p:attrNameLst>
                                      </p:cBhvr>
                                      <p:tavLst>
                                        <p:tav tm="0">
                                          <p:val>
                                            <p:strVal val="#ppt_x"/>
                                          </p:val>
                                        </p:tav>
                                        <p:tav tm="100000">
                                          <p:val>
                                            <p:strVal val="#ppt_x"/>
                                          </p:val>
                                        </p:tav>
                                      </p:tavLst>
                                    </p:anim>
                                    <p:anim calcmode="lin" valueType="num">
                                      <p:cBhvr>
                                        <p:cTn id="52" dur="180" decel="100000" fill="hold"/>
                                        <p:tgtEl>
                                          <p:spTgt spid="27"/>
                                        </p:tgtEl>
                                        <p:attrNameLst>
                                          <p:attrName>ppt_y</p:attrName>
                                        </p:attrNameLst>
                                      </p:cBhvr>
                                      <p:tavLst>
                                        <p:tav tm="0">
                                          <p:val>
                                            <p:strVal val="#ppt_y+1"/>
                                          </p:val>
                                        </p:tav>
                                        <p:tav tm="100000">
                                          <p:val>
                                            <p:strVal val="#ppt_y-.03"/>
                                          </p:val>
                                        </p:tav>
                                      </p:tavLst>
                                    </p:anim>
                                    <p:anim calcmode="lin" valueType="num">
                                      <p:cBhvr>
                                        <p:cTn id="53" dur="20" accel="100000" fill="hold">
                                          <p:stCondLst>
                                            <p:cond delay="180"/>
                                          </p:stCondLst>
                                        </p:cTn>
                                        <p:tgtEl>
                                          <p:spTgt spid="27"/>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200"/>
                                        <p:tgtEl>
                                          <p:spTgt spid="25"/>
                                        </p:tgtEl>
                                      </p:cBhvr>
                                    </p:animEffect>
                                    <p:anim calcmode="lin" valueType="num">
                                      <p:cBhvr>
                                        <p:cTn id="57" dur="200" fill="hold"/>
                                        <p:tgtEl>
                                          <p:spTgt spid="25"/>
                                        </p:tgtEl>
                                        <p:attrNameLst>
                                          <p:attrName>ppt_x</p:attrName>
                                        </p:attrNameLst>
                                      </p:cBhvr>
                                      <p:tavLst>
                                        <p:tav tm="0">
                                          <p:val>
                                            <p:strVal val="#ppt_x"/>
                                          </p:val>
                                        </p:tav>
                                        <p:tav tm="100000">
                                          <p:val>
                                            <p:strVal val="#ppt_x"/>
                                          </p:val>
                                        </p:tav>
                                      </p:tavLst>
                                    </p:anim>
                                    <p:anim calcmode="lin" valueType="num">
                                      <p:cBhvr>
                                        <p:cTn id="58" dur="180" decel="100000" fill="hold"/>
                                        <p:tgtEl>
                                          <p:spTgt spid="25"/>
                                        </p:tgtEl>
                                        <p:attrNameLst>
                                          <p:attrName>ppt_y</p:attrName>
                                        </p:attrNameLst>
                                      </p:cBhvr>
                                      <p:tavLst>
                                        <p:tav tm="0">
                                          <p:val>
                                            <p:strVal val="#ppt_y+1"/>
                                          </p:val>
                                        </p:tav>
                                        <p:tav tm="100000">
                                          <p:val>
                                            <p:strVal val="#ppt_y-.03"/>
                                          </p:val>
                                        </p:tav>
                                      </p:tavLst>
                                    </p:anim>
                                    <p:anim calcmode="lin" valueType="num">
                                      <p:cBhvr>
                                        <p:cTn id="59" dur="20" accel="100000" fill="hold">
                                          <p:stCondLst>
                                            <p:cond delay="180"/>
                                          </p:stCondLst>
                                        </p:cTn>
                                        <p:tgtEl>
                                          <p:spTgt spid="25"/>
                                        </p:tgtEl>
                                        <p:attrNameLst>
                                          <p:attrName>ppt_y</p:attrName>
                                        </p:attrNameLst>
                                      </p:cBhvr>
                                      <p:tavLst>
                                        <p:tav tm="0">
                                          <p:val>
                                            <p:strVal val="#ppt_y-.03"/>
                                          </p:val>
                                        </p:tav>
                                        <p:tav tm="100000">
                                          <p:val>
                                            <p:strVal val="#ppt_y"/>
                                          </p:val>
                                        </p:tav>
                                      </p:tavLst>
                                    </p:anim>
                                  </p:childTnLst>
                                </p:cTn>
                              </p:par>
                              <p:par>
                                <p:cTn id="60" presetID="37"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200"/>
                                        <p:tgtEl>
                                          <p:spTgt spid="28"/>
                                        </p:tgtEl>
                                      </p:cBhvr>
                                    </p:animEffect>
                                    <p:anim calcmode="lin" valueType="num">
                                      <p:cBhvr>
                                        <p:cTn id="63" dur="200" fill="hold"/>
                                        <p:tgtEl>
                                          <p:spTgt spid="28"/>
                                        </p:tgtEl>
                                        <p:attrNameLst>
                                          <p:attrName>ppt_x</p:attrName>
                                        </p:attrNameLst>
                                      </p:cBhvr>
                                      <p:tavLst>
                                        <p:tav tm="0">
                                          <p:val>
                                            <p:strVal val="#ppt_x"/>
                                          </p:val>
                                        </p:tav>
                                        <p:tav tm="100000">
                                          <p:val>
                                            <p:strVal val="#ppt_x"/>
                                          </p:val>
                                        </p:tav>
                                      </p:tavLst>
                                    </p:anim>
                                    <p:anim calcmode="lin" valueType="num">
                                      <p:cBhvr>
                                        <p:cTn id="64" dur="180" decel="100000" fill="hold"/>
                                        <p:tgtEl>
                                          <p:spTgt spid="28"/>
                                        </p:tgtEl>
                                        <p:attrNameLst>
                                          <p:attrName>ppt_y</p:attrName>
                                        </p:attrNameLst>
                                      </p:cBhvr>
                                      <p:tavLst>
                                        <p:tav tm="0">
                                          <p:val>
                                            <p:strVal val="#ppt_y+1"/>
                                          </p:val>
                                        </p:tav>
                                        <p:tav tm="100000">
                                          <p:val>
                                            <p:strVal val="#ppt_y-.03"/>
                                          </p:val>
                                        </p:tav>
                                      </p:tavLst>
                                    </p:anim>
                                    <p:anim calcmode="lin" valueType="num">
                                      <p:cBhvr>
                                        <p:cTn id="65" dur="20" accel="100000" fill="hold">
                                          <p:stCondLst>
                                            <p:cond delay="180"/>
                                          </p:stCondLst>
                                        </p:cTn>
                                        <p:tgtEl>
                                          <p:spTgt spid="28"/>
                                        </p:tgtEl>
                                        <p:attrNameLst>
                                          <p:attrName>ppt_y</p:attrName>
                                        </p:attrNameLst>
                                      </p:cBhvr>
                                      <p:tavLst>
                                        <p:tav tm="0">
                                          <p:val>
                                            <p:strVal val="#ppt_y-.03"/>
                                          </p:val>
                                        </p:tav>
                                        <p:tav tm="100000">
                                          <p:val>
                                            <p:strVal val="#ppt_y"/>
                                          </p:val>
                                        </p:tav>
                                      </p:tavLst>
                                    </p:anim>
                                  </p:childTnLst>
                                </p:cTn>
                              </p:par>
                              <p:par>
                                <p:cTn id="66" presetID="37" presetClass="entr" presetSubtype="0"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200"/>
                                        <p:tgtEl>
                                          <p:spTgt spid="30"/>
                                        </p:tgtEl>
                                      </p:cBhvr>
                                    </p:animEffect>
                                    <p:anim calcmode="lin" valueType="num">
                                      <p:cBhvr>
                                        <p:cTn id="69" dur="200" fill="hold"/>
                                        <p:tgtEl>
                                          <p:spTgt spid="30"/>
                                        </p:tgtEl>
                                        <p:attrNameLst>
                                          <p:attrName>ppt_x</p:attrName>
                                        </p:attrNameLst>
                                      </p:cBhvr>
                                      <p:tavLst>
                                        <p:tav tm="0">
                                          <p:val>
                                            <p:strVal val="#ppt_x"/>
                                          </p:val>
                                        </p:tav>
                                        <p:tav tm="100000">
                                          <p:val>
                                            <p:strVal val="#ppt_x"/>
                                          </p:val>
                                        </p:tav>
                                      </p:tavLst>
                                    </p:anim>
                                    <p:anim calcmode="lin" valueType="num">
                                      <p:cBhvr>
                                        <p:cTn id="70" dur="180" decel="100000" fill="hold"/>
                                        <p:tgtEl>
                                          <p:spTgt spid="30"/>
                                        </p:tgtEl>
                                        <p:attrNameLst>
                                          <p:attrName>ppt_y</p:attrName>
                                        </p:attrNameLst>
                                      </p:cBhvr>
                                      <p:tavLst>
                                        <p:tav tm="0">
                                          <p:val>
                                            <p:strVal val="#ppt_y+1"/>
                                          </p:val>
                                        </p:tav>
                                        <p:tav tm="100000">
                                          <p:val>
                                            <p:strVal val="#ppt_y-.03"/>
                                          </p:val>
                                        </p:tav>
                                      </p:tavLst>
                                    </p:anim>
                                    <p:anim calcmode="lin" valueType="num">
                                      <p:cBhvr>
                                        <p:cTn id="71" dur="20" accel="100000" fill="hold">
                                          <p:stCondLst>
                                            <p:cond delay="180"/>
                                          </p:stCondLst>
                                        </p:cTn>
                                        <p:tgtEl>
                                          <p:spTgt spid="30"/>
                                        </p:tgtEl>
                                        <p:attrNameLst>
                                          <p:attrName>ppt_y</p:attrName>
                                        </p:attrNameLst>
                                      </p:cBhvr>
                                      <p:tavLst>
                                        <p:tav tm="0">
                                          <p:val>
                                            <p:strVal val="#ppt_y-.03"/>
                                          </p:val>
                                        </p:tav>
                                        <p:tav tm="100000">
                                          <p:val>
                                            <p:strVal val="#ppt_y"/>
                                          </p:val>
                                        </p:tav>
                                      </p:tavLst>
                                    </p:anim>
                                  </p:childTnLst>
                                </p:cTn>
                              </p:par>
                              <p:par>
                                <p:cTn id="72" presetID="37"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200"/>
                                        <p:tgtEl>
                                          <p:spTgt spid="31"/>
                                        </p:tgtEl>
                                      </p:cBhvr>
                                    </p:animEffect>
                                    <p:anim calcmode="lin" valueType="num">
                                      <p:cBhvr>
                                        <p:cTn id="75" dur="200" fill="hold"/>
                                        <p:tgtEl>
                                          <p:spTgt spid="31"/>
                                        </p:tgtEl>
                                        <p:attrNameLst>
                                          <p:attrName>ppt_x</p:attrName>
                                        </p:attrNameLst>
                                      </p:cBhvr>
                                      <p:tavLst>
                                        <p:tav tm="0">
                                          <p:val>
                                            <p:strVal val="#ppt_x"/>
                                          </p:val>
                                        </p:tav>
                                        <p:tav tm="100000">
                                          <p:val>
                                            <p:strVal val="#ppt_x"/>
                                          </p:val>
                                        </p:tav>
                                      </p:tavLst>
                                    </p:anim>
                                    <p:anim calcmode="lin" valueType="num">
                                      <p:cBhvr>
                                        <p:cTn id="76" dur="180" decel="100000" fill="hold"/>
                                        <p:tgtEl>
                                          <p:spTgt spid="31"/>
                                        </p:tgtEl>
                                        <p:attrNameLst>
                                          <p:attrName>ppt_y</p:attrName>
                                        </p:attrNameLst>
                                      </p:cBhvr>
                                      <p:tavLst>
                                        <p:tav tm="0">
                                          <p:val>
                                            <p:strVal val="#ppt_y+1"/>
                                          </p:val>
                                        </p:tav>
                                        <p:tav tm="100000">
                                          <p:val>
                                            <p:strVal val="#ppt_y-.03"/>
                                          </p:val>
                                        </p:tav>
                                      </p:tavLst>
                                    </p:anim>
                                    <p:anim calcmode="lin" valueType="num">
                                      <p:cBhvr>
                                        <p:cTn id="77" dur="20" accel="100000" fill="hold">
                                          <p:stCondLst>
                                            <p:cond delay="180"/>
                                          </p:stCondLst>
                                        </p:cTn>
                                        <p:tgtEl>
                                          <p:spTgt spid="31"/>
                                        </p:tgtEl>
                                        <p:attrNameLst>
                                          <p:attrName>ppt_y</p:attrName>
                                        </p:attrNameLst>
                                      </p:cBhvr>
                                      <p:tavLst>
                                        <p:tav tm="0">
                                          <p:val>
                                            <p:strVal val="#ppt_y-.03"/>
                                          </p:val>
                                        </p:tav>
                                        <p:tav tm="100000">
                                          <p:val>
                                            <p:strVal val="#ppt_y"/>
                                          </p:val>
                                        </p:tav>
                                      </p:tavLst>
                                    </p:anim>
                                  </p:childTnLst>
                                </p:cTn>
                              </p:par>
                              <p:par>
                                <p:cTn id="78" presetID="37" presetClass="entr" presetSubtype="0"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200"/>
                                        <p:tgtEl>
                                          <p:spTgt spid="20"/>
                                        </p:tgtEl>
                                      </p:cBhvr>
                                    </p:animEffect>
                                    <p:anim calcmode="lin" valueType="num">
                                      <p:cBhvr>
                                        <p:cTn id="81" dur="200" fill="hold"/>
                                        <p:tgtEl>
                                          <p:spTgt spid="20"/>
                                        </p:tgtEl>
                                        <p:attrNameLst>
                                          <p:attrName>ppt_x</p:attrName>
                                        </p:attrNameLst>
                                      </p:cBhvr>
                                      <p:tavLst>
                                        <p:tav tm="0">
                                          <p:val>
                                            <p:strVal val="#ppt_x"/>
                                          </p:val>
                                        </p:tav>
                                        <p:tav tm="100000">
                                          <p:val>
                                            <p:strVal val="#ppt_x"/>
                                          </p:val>
                                        </p:tav>
                                      </p:tavLst>
                                    </p:anim>
                                    <p:anim calcmode="lin" valueType="num">
                                      <p:cBhvr>
                                        <p:cTn id="82" dur="180" decel="100000" fill="hold"/>
                                        <p:tgtEl>
                                          <p:spTgt spid="20"/>
                                        </p:tgtEl>
                                        <p:attrNameLst>
                                          <p:attrName>ppt_y</p:attrName>
                                        </p:attrNameLst>
                                      </p:cBhvr>
                                      <p:tavLst>
                                        <p:tav tm="0">
                                          <p:val>
                                            <p:strVal val="#ppt_y+1"/>
                                          </p:val>
                                        </p:tav>
                                        <p:tav tm="100000">
                                          <p:val>
                                            <p:strVal val="#ppt_y-.03"/>
                                          </p:val>
                                        </p:tav>
                                      </p:tavLst>
                                    </p:anim>
                                    <p:anim calcmode="lin" valueType="num">
                                      <p:cBhvr>
                                        <p:cTn id="83" dur="20" accel="100000" fill="hold">
                                          <p:stCondLst>
                                            <p:cond delay="180"/>
                                          </p:stCondLst>
                                        </p:cTn>
                                        <p:tgtEl>
                                          <p:spTgt spid="20"/>
                                        </p:tgtEl>
                                        <p:attrNameLst>
                                          <p:attrName>ppt_y</p:attrName>
                                        </p:attrNameLst>
                                      </p:cBhvr>
                                      <p:tavLst>
                                        <p:tav tm="0">
                                          <p:val>
                                            <p:strVal val="#ppt_y-.03"/>
                                          </p:val>
                                        </p:tav>
                                        <p:tav tm="100000">
                                          <p:val>
                                            <p:strVal val="#ppt_y"/>
                                          </p:val>
                                        </p:tav>
                                      </p:tavLst>
                                    </p:anim>
                                  </p:childTnLst>
                                </p:cTn>
                              </p:par>
                              <p:par>
                                <p:cTn id="84" presetID="37" presetClass="entr" presetSubtype="0"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200"/>
                                        <p:tgtEl>
                                          <p:spTgt spid="22"/>
                                        </p:tgtEl>
                                      </p:cBhvr>
                                    </p:animEffect>
                                    <p:anim calcmode="lin" valueType="num">
                                      <p:cBhvr>
                                        <p:cTn id="87" dur="200" fill="hold"/>
                                        <p:tgtEl>
                                          <p:spTgt spid="22"/>
                                        </p:tgtEl>
                                        <p:attrNameLst>
                                          <p:attrName>ppt_x</p:attrName>
                                        </p:attrNameLst>
                                      </p:cBhvr>
                                      <p:tavLst>
                                        <p:tav tm="0">
                                          <p:val>
                                            <p:strVal val="#ppt_x"/>
                                          </p:val>
                                        </p:tav>
                                        <p:tav tm="100000">
                                          <p:val>
                                            <p:strVal val="#ppt_x"/>
                                          </p:val>
                                        </p:tav>
                                      </p:tavLst>
                                    </p:anim>
                                    <p:anim calcmode="lin" valueType="num">
                                      <p:cBhvr>
                                        <p:cTn id="88" dur="180" decel="100000" fill="hold"/>
                                        <p:tgtEl>
                                          <p:spTgt spid="22"/>
                                        </p:tgtEl>
                                        <p:attrNameLst>
                                          <p:attrName>ppt_y</p:attrName>
                                        </p:attrNameLst>
                                      </p:cBhvr>
                                      <p:tavLst>
                                        <p:tav tm="0">
                                          <p:val>
                                            <p:strVal val="#ppt_y+1"/>
                                          </p:val>
                                        </p:tav>
                                        <p:tav tm="100000">
                                          <p:val>
                                            <p:strVal val="#ppt_y-.03"/>
                                          </p:val>
                                        </p:tav>
                                      </p:tavLst>
                                    </p:anim>
                                    <p:anim calcmode="lin" valueType="num">
                                      <p:cBhvr>
                                        <p:cTn id="89" dur="20" accel="100000" fill="hold">
                                          <p:stCondLst>
                                            <p:cond delay="180"/>
                                          </p:stCondLst>
                                        </p:cTn>
                                        <p:tgtEl>
                                          <p:spTgt spid="22"/>
                                        </p:tgtEl>
                                        <p:attrNameLst>
                                          <p:attrName>ppt_y</p:attrName>
                                        </p:attrNameLst>
                                      </p:cBhvr>
                                      <p:tavLst>
                                        <p:tav tm="0">
                                          <p:val>
                                            <p:strVal val="#ppt_y-.03"/>
                                          </p:val>
                                        </p:tav>
                                        <p:tav tm="100000">
                                          <p:val>
                                            <p:strVal val="#ppt_y"/>
                                          </p:val>
                                        </p:tav>
                                      </p:tavLst>
                                    </p:anim>
                                  </p:childTnLst>
                                </p:cTn>
                              </p:par>
                              <p:par>
                                <p:cTn id="90" presetID="37" presetClass="entr" presetSubtype="0"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200"/>
                                        <p:tgtEl>
                                          <p:spTgt spid="32"/>
                                        </p:tgtEl>
                                      </p:cBhvr>
                                    </p:animEffect>
                                    <p:anim calcmode="lin" valueType="num">
                                      <p:cBhvr>
                                        <p:cTn id="93" dur="200" fill="hold"/>
                                        <p:tgtEl>
                                          <p:spTgt spid="32"/>
                                        </p:tgtEl>
                                        <p:attrNameLst>
                                          <p:attrName>ppt_x</p:attrName>
                                        </p:attrNameLst>
                                      </p:cBhvr>
                                      <p:tavLst>
                                        <p:tav tm="0">
                                          <p:val>
                                            <p:strVal val="#ppt_x"/>
                                          </p:val>
                                        </p:tav>
                                        <p:tav tm="100000">
                                          <p:val>
                                            <p:strVal val="#ppt_x"/>
                                          </p:val>
                                        </p:tav>
                                      </p:tavLst>
                                    </p:anim>
                                    <p:anim calcmode="lin" valueType="num">
                                      <p:cBhvr>
                                        <p:cTn id="94" dur="180" decel="100000" fill="hold"/>
                                        <p:tgtEl>
                                          <p:spTgt spid="32"/>
                                        </p:tgtEl>
                                        <p:attrNameLst>
                                          <p:attrName>ppt_y</p:attrName>
                                        </p:attrNameLst>
                                      </p:cBhvr>
                                      <p:tavLst>
                                        <p:tav tm="0">
                                          <p:val>
                                            <p:strVal val="#ppt_y+1"/>
                                          </p:val>
                                        </p:tav>
                                        <p:tav tm="100000">
                                          <p:val>
                                            <p:strVal val="#ppt_y-.03"/>
                                          </p:val>
                                        </p:tav>
                                      </p:tavLst>
                                    </p:anim>
                                    <p:anim calcmode="lin" valueType="num">
                                      <p:cBhvr>
                                        <p:cTn id="95" dur="20" accel="100000" fill="hold">
                                          <p:stCondLst>
                                            <p:cond delay="180"/>
                                          </p:stCondLst>
                                        </p:cTn>
                                        <p:tgtEl>
                                          <p:spTgt spid="32"/>
                                        </p:tgtEl>
                                        <p:attrNameLst>
                                          <p:attrName>ppt_y</p:attrName>
                                        </p:attrNameLst>
                                      </p:cBhvr>
                                      <p:tavLst>
                                        <p:tav tm="0">
                                          <p:val>
                                            <p:strVal val="#ppt_y-.03"/>
                                          </p:val>
                                        </p:tav>
                                        <p:tav tm="100000">
                                          <p:val>
                                            <p:strVal val="#ppt_y"/>
                                          </p:val>
                                        </p:tav>
                                      </p:tavLst>
                                    </p:anim>
                                  </p:childTnLst>
                                </p:cTn>
                              </p:par>
                              <p:par>
                                <p:cTn id="96" presetID="37" presetClass="entr" presetSubtype="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200"/>
                                        <p:tgtEl>
                                          <p:spTgt spid="35"/>
                                        </p:tgtEl>
                                      </p:cBhvr>
                                    </p:animEffect>
                                    <p:anim calcmode="lin" valueType="num">
                                      <p:cBhvr>
                                        <p:cTn id="99" dur="200" fill="hold"/>
                                        <p:tgtEl>
                                          <p:spTgt spid="35"/>
                                        </p:tgtEl>
                                        <p:attrNameLst>
                                          <p:attrName>ppt_x</p:attrName>
                                        </p:attrNameLst>
                                      </p:cBhvr>
                                      <p:tavLst>
                                        <p:tav tm="0">
                                          <p:val>
                                            <p:strVal val="#ppt_x"/>
                                          </p:val>
                                        </p:tav>
                                        <p:tav tm="100000">
                                          <p:val>
                                            <p:strVal val="#ppt_x"/>
                                          </p:val>
                                        </p:tav>
                                      </p:tavLst>
                                    </p:anim>
                                    <p:anim calcmode="lin" valueType="num">
                                      <p:cBhvr>
                                        <p:cTn id="100" dur="180" decel="100000" fill="hold"/>
                                        <p:tgtEl>
                                          <p:spTgt spid="35"/>
                                        </p:tgtEl>
                                        <p:attrNameLst>
                                          <p:attrName>ppt_y</p:attrName>
                                        </p:attrNameLst>
                                      </p:cBhvr>
                                      <p:tavLst>
                                        <p:tav tm="0">
                                          <p:val>
                                            <p:strVal val="#ppt_y+1"/>
                                          </p:val>
                                        </p:tav>
                                        <p:tav tm="100000">
                                          <p:val>
                                            <p:strVal val="#ppt_y-.03"/>
                                          </p:val>
                                        </p:tav>
                                      </p:tavLst>
                                    </p:anim>
                                    <p:anim calcmode="lin" valueType="num">
                                      <p:cBhvr>
                                        <p:cTn id="101" dur="20" accel="100000" fill="hold">
                                          <p:stCondLst>
                                            <p:cond delay="180"/>
                                          </p:stCondLst>
                                        </p:cTn>
                                        <p:tgtEl>
                                          <p:spTgt spid="35"/>
                                        </p:tgtEl>
                                        <p:attrNameLst>
                                          <p:attrName>ppt_y</p:attrName>
                                        </p:attrNameLst>
                                      </p:cBhvr>
                                      <p:tavLst>
                                        <p:tav tm="0">
                                          <p:val>
                                            <p:strVal val="#ppt_y-.03"/>
                                          </p:val>
                                        </p:tav>
                                        <p:tav tm="100000">
                                          <p:val>
                                            <p:strVal val="#ppt_y"/>
                                          </p:val>
                                        </p:tav>
                                      </p:tavLst>
                                    </p:anim>
                                  </p:childTnLst>
                                </p:cTn>
                              </p:par>
                              <p:par>
                                <p:cTn id="102" presetID="37" presetClass="entr" presetSubtype="0" fill="hold" grpId="0" nodeType="with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200"/>
                                        <p:tgtEl>
                                          <p:spTgt spid="36"/>
                                        </p:tgtEl>
                                      </p:cBhvr>
                                    </p:animEffect>
                                    <p:anim calcmode="lin" valueType="num">
                                      <p:cBhvr>
                                        <p:cTn id="105" dur="200" fill="hold"/>
                                        <p:tgtEl>
                                          <p:spTgt spid="36"/>
                                        </p:tgtEl>
                                        <p:attrNameLst>
                                          <p:attrName>ppt_x</p:attrName>
                                        </p:attrNameLst>
                                      </p:cBhvr>
                                      <p:tavLst>
                                        <p:tav tm="0">
                                          <p:val>
                                            <p:strVal val="#ppt_x"/>
                                          </p:val>
                                        </p:tav>
                                        <p:tav tm="100000">
                                          <p:val>
                                            <p:strVal val="#ppt_x"/>
                                          </p:val>
                                        </p:tav>
                                      </p:tavLst>
                                    </p:anim>
                                    <p:anim calcmode="lin" valueType="num">
                                      <p:cBhvr>
                                        <p:cTn id="106" dur="180" decel="100000" fill="hold"/>
                                        <p:tgtEl>
                                          <p:spTgt spid="36"/>
                                        </p:tgtEl>
                                        <p:attrNameLst>
                                          <p:attrName>ppt_y</p:attrName>
                                        </p:attrNameLst>
                                      </p:cBhvr>
                                      <p:tavLst>
                                        <p:tav tm="0">
                                          <p:val>
                                            <p:strVal val="#ppt_y+1"/>
                                          </p:val>
                                        </p:tav>
                                        <p:tav tm="100000">
                                          <p:val>
                                            <p:strVal val="#ppt_y-.03"/>
                                          </p:val>
                                        </p:tav>
                                      </p:tavLst>
                                    </p:anim>
                                    <p:anim calcmode="lin" valueType="num">
                                      <p:cBhvr>
                                        <p:cTn id="107" dur="20" accel="100000" fill="hold">
                                          <p:stCondLst>
                                            <p:cond delay="180"/>
                                          </p:stCondLst>
                                        </p:cTn>
                                        <p:tgtEl>
                                          <p:spTgt spid="36"/>
                                        </p:tgtEl>
                                        <p:attrNameLst>
                                          <p:attrName>ppt_y</p:attrName>
                                        </p:attrNameLst>
                                      </p:cBhvr>
                                      <p:tavLst>
                                        <p:tav tm="0">
                                          <p:val>
                                            <p:strVal val="#ppt_y-.03"/>
                                          </p:val>
                                        </p:tav>
                                        <p:tav tm="100000">
                                          <p:val>
                                            <p:strVal val="#ppt_y"/>
                                          </p:val>
                                        </p:tav>
                                      </p:tavLst>
                                    </p:anim>
                                  </p:childTnLst>
                                </p:cTn>
                              </p:par>
                              <p:par>
                                <p:cTn id="108" presetID="37" presetClass="entr" presetSubtype="0"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200"/>
                                        <p:tgtEl>
                                          <p:spTgt spid="37"/>
                                        </p:tgtEl>
                                      </p:cBhvr>
                                    </p:animEffect>
                                    <p:anim calcmode="lin" valueType="num">
                                      <p:cBhvr>
                                        <p:cTn id="111" dur="200" fill="hold"/>
                                        <p:tgtEl>
                                          <p:spTgt spid="37"/>
                                        </p:tgtEl>
                                        <p:attrNameLst>
                                          <p:attrName>ppt_x</p:attrName>
                                        </p:attrNameLst>
                                      </p:cBhvr>
                                      <p:tavLst>
                                        <p:tav tm="0">
                                          <p:val>
                                            <p:strVal val="#ppt_x"/>
                                          </p:val>
                                        </p:tav>
                                        <p:tav tm="100000">
                                          <p:val>
                                            <p:strVal val="#ppt_x"/>
                                          </p:val>
                                        </p:tav>
                                      </p:tavLst>
                                    </p:anim>
                                    <p:anim calcmode="lin" valueType="num">
                                      <p:cBhvr>
                                        <p:cTn id="112" dur="180" decel="100000" fill="hold"/>
                                        <p:tgtEl>
                                          <p:spTgt spid="37"/>
                                        </p:tgtEl>
                                        <p:attrNameLst>
                                          <p:attrName>ppt_y</p:attrName>
                                        </p:attrNameLst>
                                      </p:cBhvr>
                                      <p:tavLst>
                                        <p:tav tm="0">
                                          <p:val>
                                            <p:strVal val="#ppt_y+1"/>
                                          </p:val>
                                        </p:tav>
                                        <p:tav tm="100000">
                                          <p:val>
                                            <p:strVal val="#ppt_y-.03"/>
                                          </p:val>
                                        </p:tav>
                                      </p:tavLst>
                                    </p:anim>
                                    <p:anim calcmode="lin" valueType="num">
                                      <p:cBhvr>
                                        <p:cTn id="113" dur="20" accel="100000" fill="hold">
                                          <p:stCondLst>
                                            <p:cond delay="180"/>
                                          </p:stCondLst>
                                        </p:cTn>
                                        <p:tgtEl>
                                          <p:spTgt spid="37"/>
                                        </p:tgtEl>
                                        <p:attrNameLst>
                                          <p:attrName>ppt_y</p:attrName>
                                        </p:attrNameLst>
                                      </p:cBhvr>
                                      <p:tavLst>
                                        <p:tav tm="0">
                                          <p:val>
                                            <p:strVal val="#ppt_y-.03"/>
                                          </p:val>
                                        </p:tav>
                                        <p:tav tm="100000">
                                          <p:val>
                                            <p:strVal val="#ppt_y"/>
                                          </p:val>
                                        </p:tav>
                                      </p:tavLst>
                                    </p:anim>
                                  </p:childTnLst>
                                </p:cTn>
                              </p:par>
                              <p:par>
                                <p:cTn id="114" presetID="37" presetClass="entr" presetSubtype="0" fill="hold" grpId="0" nodeType="with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fade">
                                      <p:cBhvr>
                                        <p:cTn id="116" dur="200"/>
                                        <p:tgtEl>
                                          <p:spTgt spid="38"/>
                                        </p:tgtEl>
                                      </p:cBhvr>
                                    </p:animEffect>
                                    <p:anim calcmode="lin" valueType="num">
                                      <p:cBhvr>
                                        <p:cTn id="117" dur="200" fill="hold"/>
                                        <p:tgtEl>
                                          <p:spTgt spid="38"/>
                                        </p:tgtEl>
                                        <p:attrNameLst>
                                          <p:attrName>ppt_x</p:attrName>
                                        </p:attrNameLst>
                                      </p:cBhvr>
                                      <p:tavLst>
                                        <p:tav tm="0">
                                          <p:val>
                                            <p:strVal val="#ppt_x"/>
                                          </p:val>
                                        </p:tav>
                                        <p:tav tm="100000">
                                          <p:val>
                                            <p:strVal val="#ppt_x"/>
                                          </p:val>
                                        </p:tav>
                                      </p:tavLst>
                                    </p:anim>
                                    <p:anim calcmode="lin" valueType="num">
                                      <p:cBhvr>
                                        <p:cTn id="118" dur="180" decel="100000" fill="hold"/>
                                        <p:tgtEl>
                                          <p:spTgt spid="38"/>
                                        </p:tgtEl>
                                        <p:attrNameLst>
                                          <p:attrName>ppt_y</p:attrName>
                                        </p:attrNameLst>
                                      </p:cBhvr>
                                      <p:tavLst>
                                        <p:tav tm="0">
                                          <p:val>
                                            <p:strVal val="#ppt_y+1"/>
                                          </p:val>
                                        </p:tav>
                                        <p:tav tm="100000">
                                          <p:val>
                                            <p:strVal val="#ppt_y-.03"/>
                                          </p:val>
                                        </p:tav>
                                      </p:tavLst>
                                    </p:anim>
                                    <p:anim calcmode="lin" valueType="num">
                                      <p:cBhvr>
                                        <p:cTn id="119" dur="20" accel="100000" fill="hold">
                                          <p:stCondLst>
                                            <p:cond delay="180"/>
                                          </p:stCondLst>
                                        </p:cTn>
                                        <p:tgtEl>
                                          <p:spTgt spid="38"/>
                                        </p:tgtEl>
                                        <p:attrNameLst>
                                          <p:attrName>ppt_y</p:attrName>
                                        </p:attrNameLst>
                                      </p:cBhvr>
                                      <p:tavLst>
                                        <p:tav tm="0">
                                          <p:val>
                                            <p:strVal val="#ppt_y-.03"/>
                                          </p:val>
                                        </p:tav>
                                        <p:tav tm="100000">
                                          <p:val>
                                            <p:strVal val="#ppt_y"/>
                                          </p:val>
                                        </p:tav>
                                      </p:tavLst>
                                    </p:anim>
                                  </p:childTnLst>
                                </p:cTn>
                              </p:par>
                              <p:par>
                                <p:cTn id="120" presetID="37" presetClass="entr" presetSubtype="0" fill="hold" grpId="0" nodeType="withEffect">
                                  <p:stCondLst>
                                    <p:cond delay="0"/>
                                  </p:stCondLst>
                                  <p:childTnLst>
                                    <p:set>
                                      <p:cBhvr>
                                        <p:cTn id="121" dur="1" fill="hold">
                                          <p:stCondLst>
                                            <p:cond delay="0"/>
                                          </p:stCondLst>
                                        </p:cTn>
                                        <p:tgtEl>
                                          <p:spTgt spid="39"/>
                                        </p:tgtEl>
                                        <p:attrNameLst>
                                          <p:attrName>style.visibility</p:attrName>
                                        </p:attrNameLst>
                                      </p:cBhvr>
                                      <p:to>
                                        <p:strVal val="visible"/>
                                      </p:to>
                                    </p:set>
                                    <p:animEffect transition="in" filter="fade">
                                      <p:cBhvr>
                                        <p:cTn id="122" dur="200"/>
                                        <p:tgtEl>
                                          <p:spTgt spid="39"/>
                                        </p:tgtEl>
                                      </p:cBhvr>
                                    </p:animEffect>
                                    <p:anim calcmode="lin" valueType="num">
                                      <p:cBhvr>
                                        <p:cTn id="123" dur="200" fill="hold"/>
                                        <p:tgtEl>
                                          <p:spTgt spid="39"/>
                                        </p:tgtEl>
                                        <p:attrNameLst>
                                          <p:attrName>ppt_x</p:attrName>
                                        </p:attrNameLst>
                                      </p:cBhvr>
                                      <p:tavLst>
                                        <p:tav tm="0">
                                          <p:val>
                                            <p:strVal val="#ppt_x"/>
                                          </p:val>
                                        </p:tav>
                                        <p:tav tm="100000">
                                          <p:val>
                                            <p:strVal val="#ppt_x"/>
                                          </p:val>
                                        </p:tav>
                                      </p:tavLst>
                                    </p:anim>
                                    <p:anim calcmode="lin" valueType="num">
                                      <p:cBhvr>
                                        <p:cTn id="124" dur="180" decel="100000" fill="hold"/>
                                        <p:tgtEl>
                                          <p:spTgt spid="39"/>
                                        </p:tgtEl>
                                        <p:attrNameLst>
                                          <p:attrName>ppt_y</p:attrName>
                                        </p:attrNameLst>
                                      </p:cBhvr>
                                      <p:tavLst>
                                        <p:tav tm="0">
                                          <p:val>
                                            <p:strVal val="#ppt_y+1"/>
                                          </p:val>
                                        </p:tav>
                                        <p:tav tm="100000">
                                          <p:val>
                                            <p:strVal val="#ppt_y-.03"/>
                                          </p:val>
                                        </p:tav>
                                      </p:tavLst>
                                    </p:anim>
                                    <p:anim calcmode="lin" valueType="num">
                                      <p:cBhvr>
                                        <p:cTn id="125" dur="20" accel="100000" fill="hold">
                                          <p:stCondLst>
                                            <p:cond delay="180"/>
                                          </p:stCondLst>
                                        </p:cTn>
                                        <p:tgtEl>
                                          <p:spTgt spid="39"/>
                                        </p:tgtEl>
                                        <p:attrNameLst>
                                          <p:attrName>ppt_y</p:attrName>
                                        </p:attrNameLst>
                                      </p:cBhvr>
                                      <p:tavLst>
                                        <p:tav tm="0">
                                          <p:val>
                                            <p:strVal val="#ppt_y-.03"/>
                                          </p:val>
                                        </p:tav>
                                        <p:tav tm="100000">
                                          <p:val>
                                            <p:strVal val="#ppt_y"/>
                                          </p:val>
                                        </p:tav>
                                      </p:tavLst>
                                    </p:anim>
                                  </p:childTnLst>
                                </p:cTn>
                              </p:par>
                              <p:par>
                                <p:cTn id="126" presetID="37" presetClass="entr" presetSubtype="0" fill="hold" grpId="0" nodeType="with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200"/>
                                        <p:tgtEl>
                                          <p:spTgt spid="40"/>
                                        </p:tgtEl>
                                      </p:cBhvr>
                                    </p:animEffect>
                                    <p:anim calcmode="lin" valueType="num">
                                      <p:cBhvr>
                                        <p:cTn id="129" dur="200" fill="hold"/>
                                        <p:tgtEl>
                                          <p:spTgt spid="40"/>
                                        </p:tgtEl>
                                        <p:attrNameLst>
                                          <p:attrName>ppt_x</p:attrName>
                                        </p:attrNameLst>
                                      </p:cBhvr>
                                      <p:tavLst>
                                        <p:tav tm="0">
                                          <p:val>
                                            <p:strVal val="#ppt_x"/>
                                          </p:val>
                                        </p:tav>
                                        <p:tav tm="100000">
                                          <p:val>
                                            <p:strVal val="#ppt_x"/>
                                          </p:val>
                                        </p:tav>
                                      </p:tavLst>
                                    </p:anim>
                                    <p:anim calcmode="lin" valueType="num">
                                      <p:cBhvr>
                                        <p:cTn id="130" dur="180" decel="100000" fill="hold"/>
                                        <p:tgtEl>
                                          <p:spTgt spid="40"/>
                                        </p:tgtEl>
                                        <p:attrNameLst>
                                          <p:attrName>ppt_y</p:attrName>
                                        </p:attrNameLst>
                                      </p:cBhvr>
                                      <p:tavLst>
                                        <p:tav tm="0">
                                          <p:val>
                                            <p:strVal val="#ppt_y+1"/>
                                          </p:val>
                                        </p:tav>
                                        <p:tav tm="100000">
                                          <p:val>
                                            <p:strVal val="#ppt_y-.03"/>
                                          </p:val>
                                        </p:tav>
                                      </p:tavLst>
                                    </p:anim>
                                    <p:anim calcmode="lin" valueType="num">
                                      <p:cBhvr>
                                        <p:cTn id="131" dur="20" accel="100000" fill="hold">
                                          <p:stCondLst>
                                            <p:cond delay="180"/>
                                          </p:stCondLst>
                                        </p:cTn>
                                        <p:tgtEl>
                                          <p:spTgt spid="40"/>
                                        </p:tgtEl>
                                        <p:attrNameLst>
                                          <p:attrName>ppt_y</p:attrName>
                                        </p:attrNameLst>
                                      </p:cBhvr>
                                      <p:tavLst>
                                        <p:tav tm="0">
                                          <p:val>
                                            <p:strVal val="#ppt_y-.03"/>
                                          </p:val>
                                        </p:tav>
                                        <p:tav tm="100000">
                                          <p:val>
                                            <p:strVal val="#ppt_y"/>
                                          </p:val>
                                        </p:tav>
                                      </p:tavLst>
                                    </p:anim>
                                  </p:childTnLst>
                                </p:cTn>
                              </p:par>
                              <p:par>
                                <p:cTn id="132" presetID="37" presetClass="entr" presetSubtype="0" fill="hold" grpId="0" nodeType="withEffect">
                                  <p:stCondLst>
                                    <p:cond delay="0"/>
                                  </p:stCondLst>
                                  <p:childTnLst>
                                    <p:set>
                                      <p:cBhvr>
                                        <p:cTn id="133" dur="1" fill="hold">
                                          <p:stCondLst>
                                            <p:cond delay="0"/>
                                          </p:stCondLst>
                                        </p:cTn>
                                        <p:tgtEl>
                                          <p:spTgt spid="41"/>
                                        </p:tgtEl>
                                        <p:attrNameLst>
                                          <p:attrName>style.visibility</p:attrName>
                                        </p:attrNameLst>
                                      </p:cBhvr>
                                      <p:to>
                                        <p:strVal val="visible"/>
                                      </p:to>
                                    </p:set>
                                    <p:animEffect transition="in" filter="fade">
                                      <p:cBhvr>
                                        <p:cTn id="134" dur="200"/>
                                        <p:tgtEl>
                                          <p:spTgt spid="41"/>
                                        </p:tgtEl>
                                      </p:cBhvr>
                                    </p:animEffect>
                                    <p:anim calcmode="lin" valueType="num">
                                      <p:cBhvr>
                                        <p:cTn id="135" dur="200" fill="hold"/>
                                        <p:tgtEl>
                                          <p:spTgt spid="41"/>
                                        </p:tgtEl>
                                        <p:attrNameLst>
                                          <p:attrName>ppt_x</p:attrName>
                                        </p:attrNameLst>
                                      </p:cBhvr>
                                      <p:tavLst>
                                        <p:tav tm="0">
                                          <p:val>
                                            <p:strVal val="#ppt_x"/>
                                          </p:val>
                                        </p:tav>
                                        <p:tav tm="100000">
                                          <p:val>
                                            <p:strVal val="#ppt_x"/>
                                          </p:val>
                                        </p:tav>
                                      </p:tavLst>
                                    </p:anim>
                                    <p:anim calcmode="lin" valueType="num">
                                      <p:cBhvr>
                                        <p:cTn id="136" dur="180" decel="100000" fill="hold"/>
                                        <p:tgtEl>
                                          <p:spTgt spid="41"/>
                                        </p:tgtEl>
                                        <p:attrNameLst>
                                          <p:attrName>ppt_y</p:attrName>
                                        </p:attrNameLst>
                                      </p:cBhvr>
                                      <p:tavLst>
                                        <p:tav tm="0">
                                          <p:val>
                                            <p:strVal val="#ppt_y+1"/>
                                          </p:val>
                                        </p:tav>
                                        <p:tav tm="100000">
                                          <p:val>
                                            <p:strVal val="#ppt_y-.03"/>
                                          </p:val>
                                        </p:tav>
                                      </p:tavLst>
                                    </p:anim>
                                    <p:anim calcmode="lin" valueType="num">
                                      <p:cBhvr>
                                        <p:cTn id="137" dur="20" accel="100000" fill="hold">
                                          <p:stCondLst>
                                            <p:cond delay="180"/>
                                          </p:stCondLst>
                                        </p:cTn>
                                        <p:tgtEl>
                                          <p:spTgt spid="41"/>
                                        </p:tgtEl>
                                        <p:attrNameLst>
                                          <p:attrName>ppt_y</p:attrName>
                                        </p:attrNameLst>
                                      </p:cBhvr>
                                      <p:tavLst>
                                        <p:tav tm="0">
                                          <p:val>
                                            <p:strVal val="#ppt_y-.03"/>
                                          </p:val>
                                        </p:tav>
                                        <p:tav tm="100000">
                                          <p:val>
                                            <p:strVal val="#ppt_y"/>
                                          </p:val>
                                        </p:tav>
                                      </p:tavLst>
                                    </p:anim>
                                  </p:childTnLst>
                                </p:cTn>
                              </p:par>
                            </p:childTnLst>
                          </p:cTn>
                        </p:par>
                        <p:par>
                          <p:cTn id="138" fill="hold">
                            <p:stCondLst>
                              <p:cond delay="2200"/>
                            </p:stCondLst>
                            <p:childTnLst>
                              <p:par>
                                <p:cTn id="139" presetID="42" presetClass="entr" presetSubtype="0" fill="hold" grpId="0" nodeType="afterEffect">
                                  <p:stCondLst>
                                    <p:cond delay="9750"/>
                                  </p:stCondLst>
                                  <p:childTnLst>
                                    <p:set>
                                      <p:cBhvr>
                                        <p:cTn id="140" dur="1" fill="hold">
                                          <p:stCondLst>
                                            <p:cond delay="0"/>
                                          </p:stCondLst>
                                        </p:cTn>
                                        <p:tgtEl>
                                          <p:spTgt spid="33"/>
                                        </p:tgtEl>
                                        <p:attrNameLst>
                                          <p:attrName>style.visibility</p:attrName>
                                        </p:attrNameLst>
                                      </p:cBhvr>
                                      <p:to>
                                        <p:strVal val="visible"/>
                                      </p:to>
                                    </p:set>
                                    <p:animEffect transition="in" filter="fade">
                                      <p:cBhvr>
                                        <p:cTn id="141" dur="1000"/>
                                        <p:tgtEl>
                                          <p:spTgt spid="33"/>
                                        </p:tgtEl>
                                      </p:cBhvr>
                                    </p:animEffect>
                                    <p:anim calcmode="lin" valueType="num">
                                      <p:cBhvr>
                                        <p:cTn id="142" dur="1000" fill="hold"/>
                                        <p:tgtEl>
                                          <p:spTgt spid="33"/>
                                        </p:tgtEl>
                                        <p:attrNameLst>
                                          <p:attrName>ppt_x</p:attrName>
                                        </p:attrNameLst>
                                      </p:cBhvr>
                                      <p:tavLst>
                                        <p:tav tm="0">
                                          <p:val>
                                            <p:strVal val="#ppt_x"/>
                                          </p:val>
                                        </p:tav>
                                        <p:tav tm="100000">
                                          <p:val>
                                            <p:strVal val="#ppt_x"/>
                                          </p:val>
                                        </p:tav>
                                      </p:tavLst>
                                    </p:anim>
                                    <p:anim calcmode="lin" valueType="num">
                                      <p:cBhvr>
                                        <p:cTn id="143" dur="1000" fill="hold"/>
                                        <p:tgtEl>
                                          <p:spTgt spid="33"/>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9750"/>
                                  </p:stCondLst>
                                  <p:childTnLst>
                                    <p:set>
                                      <p:cBhvr>
                                        <p:cTn id="145" dur="1" fill="hold">
                                          <p:stCondLst>
                                            <p:cond delay="0"/>
                                          </p:stCondLst>
                                        </p:cTn>
                                        <p:tgtEl>
                                          <p:spTgt spid="50"/>
                                        </p:tgtEl>
                                        <p:attrNameLst>
                                          <p:attrName>style.visibility</p:attrName>
                                        </p:attrNameLst>
                                      </p:cBhvr>
                                      <p:to>
                                        <p:strVal val="visible"/>
                                      </p:to>
                                    </p:set>
                                    <p:animEffect transition="in" filter="fade">
                                      <p:cBhvr>
                                        <p:cTn id="146" dur="1000"/>
                                        <p:tgtEl>
                                          <p:spTgt spid="50"/>
                                        </p:tgtEl>
                                      </p:cBhvr>
                                    </p:animEffect>
                                    <p:anim calcmode="lin" valueType="num">
                                      <p:cBhvr>
                                        <p:cTn id="147" dur="1000" fill="hold"/>
                                        <p:tgtEl>
                                          <p:spTgt spid="50"/>
                                        </p:tgtEl>
                                        <p:attrNameLst>
                                          <p:attrName>ppt_x</p:attrName>
                                        </p:attrNameLst>
                                      </p:cBhvr>
                                      <p:tavLst>
                                        <p:tav tm="0">
                                          <p:val>
                                            <p:strVal val="#ppt_x"/>
                                          </p:val>
                                        </p:tav>
                                        <p:tav tm="100000">
                                          <p:val>
                                            <p:strVal val="#ppt_x"/>
                                          </p:val>
                                        </p:tav>
                                      </p:tavLst>
                                    </p:anim>
                                    <p:anim calcmode="lin" valueType="num">
                                      <p:cBhvr>
                                        <p:cTn id="148" dur="1000" fill="hold"/>
                                        <p:tgtEl>
                                          <p:spTgt spid="50"/>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9750"/>
                                  </p:stCondLst>
                                  <p:childTnLst>
                                    <p:set>
                                      <p:cBhvr>
                                        <p:cTn id="150" dur="1" fill="hold">
                                          <p:stCondLst>
                                            <p:cond delay="0"/>
                                          </p:stCondLst>
                                        </p:cTn>
                                        <p:tgtEl>
                                          <p:spTgt spid="43"/>
                                        </p:tgtEl>
                                        <p:attrNameLst>
                                          <p:attrName>style.visibility</p:attrName>
                                        </p:attrNameLst>
                                      </p:cBhvr>
                                      <p:to>
                                        <p:strVal val="visible"/>
                                      </p:to>
                                    </p:set>
                                    <p:animEffect transition="in" filter="fade">
                                      <p:cBhvr>
                                        <p:cTn id="151" dur="1000"/>
                                        <p:tgtEl>
                                          <p:spTgt spid="43"/>
                                        </p:tgtEl>
                                      </p:cBhvr>
                                    </p:animEffect>
                                    <p:anim calcmode="lin" valueType="num">
                                      <p:cBhvr>
                                        <p:cTn id="152" dur="1000" fill="hold"/>
                                        <p:tgtEl>
                                          <p:spTgt spid="43"/>
                                        </p:tgtEl>
                                        <p:attrNameLst>
                                          <p:attrName>ppt_x</p:attrName>
                                        </p:attrNameLst>
                                      </p:cBhvr>
                                      <p:tavLst>
                                        <p:tav tm="0">
                                          <p:val>
                                            <p:strVal val="#ppt_x"/>
                                          </p:val>
                                        </p:tav>
                                        <p:tav tm="100000">
                                          <p:val>
                                            <p:strVal val="#ppt_x"/>
                                          </p:val>
                                        </p:tav>
                                      </p:tavLst>
                                    </p:anim>
                                    <p:anim calcmode="lin" valueType="num">
                                      <p:cBhvr>
                                        <p:cTn id="153" dur="1000" fill="hold"/>
                                        <p:tgtEl>
                                          <p:spTgt spid="43"/>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9750"/>
                                  </p:stCondLst>
                                  <p:childTnLst>
                                    <p:set>
                                      <p:cBhvr>
                                        <p:cTn id="155" dur="1" fill="hold">
                                          <p:stCondLst>
                                            <p:cond delay="0"/>
                                          </p:stCondLst>
                                        </p:cTn>
                                        <p:tgtEl>
                                          <p:spTgt spid="34"/>
                                        </p:tgtEl>
                                        <p:attrNameLst>
                                          <p:attrName>style.visibility</p:attrName>
                                        </p:attrNameLst>
                                      </p:cBhvr>
                                      <p:to>
                                        <p:strVal val="visible"/>
                                      </p:to>
                                    </p:set>
                                    <p:animEffect transition="in" filter="fade">
                                      <p:cBhvr>
                                        <p:cTn id="156" dur="1000"/>
                                        <p:tgtEl>
                                          <p:spTgt spid="34"/>
                                        </p:tgtEl>
                                      </p:cBhvr>
                                    </p:animEffect>
                                    <p:anim calcmode="lin" valueType="num">
                                      <p:cBhvr>
                                        <p:cTn id="157" dur="1000" fill="hold"/>
                                        <p:tgtEl>
                                          <p:spTgt spid="34"/>
                                        </p:tgtEl>
                                        <p:attrNameLst>
                                          <p:attrName>ppt_x</p:attrName>
                                        </p:attrNameLst>
                                      </p:cBhvr>
                                      <p:tavLst>
                                        <p:tav tm="0">
                                          <p:val>
                                            <p:strVal val="#ppt_x"/>
                                          </p:val>
                                        </p:tav>
                                        <p:tav tm="100000">
                                          <p:val>
                                            <p:strVal val="#ppt_x"/>
                                          </p:val>
                                        </p:tav>
                                      </p:tavLst>
                                    </p:anim>
                                    <p:anim calcmode="lin" valueType="num">
                                      <p:cBhvr>
                                        <p:cTn id="158" dur="1000" fill="hold"/>
                                        <p:tgtEl>
                                          <p:spTgt spid="34"/>
                                        </p:tgtEl>
                                        <p:attrNameLst>
                                          <p:attrName>ppt_y</p:attrName>
                                        </p:attrNameLst>
                                      </p:cBhvr>
                                      <p:tavLst>
                                        <p:tav tm="0">
                                          <p:val>
                                            <p:strVal val="#ppt_y+.1"/>
                                          </p:val>
                                        </p:tav>
                                        <p:tav tm="100000">
                                          <p:val>
                                            <p:strVal val="#ppt_y"/>
                                          </p:val>
                                        </p:tav>
                                      </p:tavLst>
                                    </p:anim>
                                  </p:childTnLst>
                                </p:cTn>
                              </p:par>
                            </p:childTnLst>
                          </p:cTn>
                        </p:par>
                        <p:par>
                          <p:cTn id="159" fill="hold">
                            <p:stCondLst>
                              <p:cond delay="12950"/>
                            </p:stCondLst>
                            <p:childTnLst>
                              <p:par>
                                <p:cTn id="160" presetID="1" presetClass="entr" presetSubtype="0" fill="hold" grpId="0" nodeType="afterEffect">
                                  <p:stCondLst>
                                    <p:cond delay="0"/>
                                  </p:stCondLst>
                                  <p:childTnLst>
                                    <p:set>
                                      <p:cBhvr>
                                        <p:cTn id="161"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2" restart="whenNotActive" fill="hold" evtFilter="cancelBubble" nodeType="interactiveSeq">
                <p:stCondLst>
                  <p:cond evt="onClick" delay="0">
                    <p:tgtEl>
                      <p:spTgt spid="46"/>
                    </p:tgtEl>
                  </p:cond>
                </p:stCondLst>
                <p:endSync evt="end" delay="0">
                  <p:rtn val="all"/>
                </p:endSync>
                <p:childTnLst>
                  <p:par>
                    <p:cTn id="163" fill="hold">
                      <p:stCondLst>
                        <p:cond delay="0"/>
                      </p:stCondLst>
                      <p:childTnLst>
                        <p:par>
                          <p:cTn id="164" fill="hold">
                            <p:stCondLst>
                              <p:cond delay="0"/>
                            </p:stCondLst>
                            <p:childTnLst>
                              <p:par>
                                <p:cTn id="165" presetID="1" presetClass="exit" presetSubtype="0" fill="hold" grpId="2" nodeType="clickEffect">
                                  <p:stCondLst>
                                    <p:cond delay="0"/>
                                  </p:stCondLst>
                                  <p:childTnLst>
                                    <p:set>
                                      <p:cBhvr>
                                        <p:cTn id="166"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67" restart="whenNotActive" fill="hold" evtFilter="cancelBubble" nodeType="interactiveSeq">
                <p:stCondLst>
                  <p:cond evt="onClick" delay="0">
                    <p:tgtEl>
                      <p:spTgt spid="46083"/>
                    </p:tgtEl>
                  </p:cond>
                </p:stCondLst>
                <p:endSync evt="end" delay="0">
                  <p:rtn val="all"/>
                </p:endSync>
                <p:childTnLst>
                  <p:par>
                    <p:cTn id="168" fill="hold">
                      <p:stCondLst>
                        <p:cond delay="0"/>
                      </p:stCondLst>
                      <p:childTnLst>
                        <p:par>
                          <p:cTn id="169" fill="hold">
                            <p:stCondLst>
                              <p:cond delay="0"/>
                            </p:stCondLst>
                            <p:childTnLst>
                              <p:par>
                                <p:cTn id="170" presetID="1" presetClass="entr" presetSubtype="0" fill="hold" grpId="0" nodeType="clickEffect">
                                  <p:stCondLst>
                                    <p:cond delay="0"/>
                                  </p:stCondLst>
                                  <p:childTnLst>
                                    <p:set>
                                      <p:cBhvr>
                                        <p:cTn id="171" dur="1" fill="hold">
                                          <p:stCondLst>
                                            <p:cond delay="0"/>
                                          </p:stCondLst>
                                        </p:cTn>
                                        <p:tgtEl>
                                          <p:spTgt spid="45"/>
                                        </p:tgtEl>
                                        <p:attrNameLst>
                                          <p:attrName>style.visibility</p:attrName>
                                        </p:attrNameLst>
                                      </p:cBhvr>
                                      <p:to>
                                        <p:strVal val="visible"/>
                                      </p:to>
                                    </p:set>
                                  </p:childTnLst>
                                </p:cTn>
                              </p:par>
                              <p:par>
                                <p:cTn id="172" presetID="42" presetClass="path" presetSubtype="0" accel="50000" decel="50000" fill="hold" grpId="1" nodeType="withEffect">
                                  <p:stCondLst>
                                    <p:cond delay="0"/>
                                  </p:stCondLst>
                                  <p:childTnLst>
                                    <p:animMotion origin="layout" path="M -2.77778E-6 0.02489 L -1 0.00637 " pathEditMode="relative" rAng="0" ptsTypes="AA">
                                      <p:cBhvr>
                                        <p:cTn id="173" dur="200" fill="hold"/>
                                        <p:tgtEl>
                                          <p:spTgt spid="45"/>
                                        </p:tgtEl>
                                        <p:attrNameLst>
                                          <p:attrName>ppt_x</p:attrName>
                                          <p:attrName>ppt_y</p:attrName>
                                        </p:attrNameLst>
                                      </p:cBhvr>
                                      <p:rCtr x="-50000" y="-926"/>
                                    </p:animMotion>
                                  </p:childTnLst>
                                </p:cTn>
                              </p:par>
                            </p:childTnLst>
                          </p:cTn>
                        </p:par>
                      </p:childTnLst>
                    </p:cTn>
                  </p:par>
                </p:childTnLst>
              </p:cTn>
              <p:nextCondLst>
                <p:cond evt="onClick" delay="0">
                  <p:tgtEl>
                    <p:spTgt spid="46083"/>
                  </p:tgtEl>
                </p:cond>
              </p:nextCondLst>
            </p:seq>
            <p:seq concurrent="1" nextAc="seek">
              <p:cTn id="174" restart="whenNotActive" fill="hold" evtFilter="cancelBubble" nodeType="interactiveSeq">
                <p:stCondLst>
                  <p:cond evt="onClick" delay="0">
                    <p:tgtEl>
                      <p:spTgt spid="45"/>
                    </p:tgtEl>
                  </p:cond>
                </p:stCondLst>
                <p:endSync evt="end" delay="0">
                  <p:rtn val="all"/>
                </p:endSync>
                <p:childTnLst>
                  <p:par>
                    <p:cTn id="175" fill="hold">
                      <p:stCondLst>
                        <p:cond delay="0"/>
                      </p:stCondLst>
                      <p:childTnLst>
                        <p:par>
                          <p:cTn id="176" fill="hold">
                            <p:stCondLst>
                              <p:cond delay="0"/>
                            </p:stCondLst>
                            <p:childTnLst>
                              <p:par>
                                <p:cTn id="177" presetID="1" presetClass="exit" presetSubtype="0" fill="hold" grpId="2" nodeType="clickEffect">
                                  <p:stCondLst>
                                    <p:cond delay="0"/>
                                  </p:stCondLst>
                                  <p:childTnLst>
                                    <p:set>
                                      <p:cBhvr>
                                        <p:cTn id="178"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79" restart="whenNotActive" fill="hold" evtFilter="cancelBubble" nodeType="interactiveSeq">
                <p:stCondLst>
                  <p:cond evt="onClick" delay="0">
                    <p:tgtEl>
                      <p:spTgt spid="47"/>
                    </p:tgtEl>
                  </p:cond>
                </p:stCondLst>
                <p:endSync evt="end" delay="0">
                  <p:rtn val="all"/>
                </p:endSync>
                <p:childTnLst>
                  <p:par>
                    <p:cTn id="180" fill="hold">
                      <p:stCondLst>
                        <p:cond delay="0"/>
                      </p:stCondLst>
                      <p:childTnLst>
                        <p:par>
                          <p:cTn id="181" fill="hold">
                            <p:stCondLst>
                              <p:cond delay="0"/>
                            </p:stCondLst>
                            <p:childTnLst>
                              <p:par>
                                <p:cTn id="182" presetID="1" presetClass="exit" presetSubtype="0" fill="hold" grpId="2" nodeType="clickEffect">
                                  <p:stCondLst>
                                    <p:cond delay="0"/>
                                  </p:stCondLst>
                                  <p:childTnLst>
                                    <p:set>
                                      <p:cBhvr>
                                        <p:cTn id="183"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184" restart="whenNotActive" fill="hold" evtFilter="cancelBubble" nodeType="interactiveSeq">
                <p:stCondLst>
                  <p:cond evt="onClick" delay="0">
                    <p:tgtEl>
                      <p:spTgt spid="50"/>
                    </p:tgtEl>
                  </p:cond>
                </p:stCondLst>
                <p:endSync evt="end" delay="0">
                  <p:rtn val="all"/>
                </p:endSync>
                <p:childTnLst>
                  <p:par>
                    <p:cTn id="185" fill="hold">
                      <p:stCondLst>
                        <p:cond delay="0"/>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46"/>
                                        </p:tgtEl>
                                        <p:attrNameLst>
                                          <p:attrName>style.visibility</p:attrName>
                                        </p:attrNameLst>
                                      </p:cBhvr>
                                      <p:to>
                                        <p:strVal val="visible"/>
                                      </p:to>
                                    </p:set>
                                  </p:childTnLst>
                                </p:cTn>
                              </p:par>
                              <p:par>
                                <p:cTn id="189" presetID="42" presetClass="path" presetSubtype="0" accel="50000" decel="50000" fill="hold" grpId="1" nodeType="withEffect">
                                  <p:stCondLst>
                                    <p:cond delay="0"/>
                                  </p:stCondLst>
                                  <p:childTnLst>
                                    <p:animMotion origin="layout" path="M -2.77778E-6 -1.2963E-6 L -1 -0.00058 " pathEditMode="relative" rAng="0" ptsTypes="AA">
                                      <p:cBhvr>
                                        <p:cTn id="190" dur="200" fill="hold"/>
                                        <p:tgtEl>
                                          <p:spTgt spid="46"/>
                                        </p:tgtEl>
                                        <p:attrNameLst>
                                          <p:attrName>ppt_x</p:attrName>
                                          <p:attrName>ppt_y</p:attrName>
                                        </p:attrNameLst>
                                      </p:cBhvr>
                                      <p:rCtr x="-50000" y="-58"/>
                                    </p:animMotion>
                                  </p:childTnLst>
                                </p:cTn>
                              </p:par>
                              <p:par>
                                <p:cTn id="191" presetID="1" presetClass="entr" presetSubtype="0" fill="hold" grpId="0" nodeType="withEffect">
                                  <p:stCondLst>
                                    <p:cond delay="0"/>
                                  </p:stCondLst>
                                  <p:childTnLst>
                                    <p:set>
                                      <p:cBhvr>
                                        <p:cTn id="192" dur="1" fill="hold">
                                          <p:stCondLst>
                                            <p:cond delay="0"/>
                                          </p:stCondLst>
                                        </p:cTn>
                                        <p:tgtEl>
                                          <p:spTgt spid="47"/>
                                        </p:tgtEl>
                                        <p:attrNameLst>
                                          <p:attrName>style.visibility</p:attrName>
                                        </p:attrNameLst>
                                      </p:cBhvr>
                                      <p:to>
                                        <p:strVal val="visible"/>
                                      </p:to>
                                    </p:set>
                                  </p:childTnLst>
                                </p:cTn>
                              </p:par>
                              <p:par>
                                <p:cTn id="193" presetID="42" presetClass="path" presetSubtype="0" accel="50000" decel="50000" fill="hold" grpId="1" nodeType="withEffect">
                                  <p:stCondLst>
                                    <p:cond delay="0"/>
                                  </p:stCondLst>
                                  <p:childTnLst>
                                    <p:animMotion origin="layout" path="M -2.77778E-6 -3.51852E-6 L -1 -0.0052 " pathEditMode="relative" rAng="0" ptsTypes="AA">
                                      <p:cBhvr>
                                        <p:cTn id="194" dur="200" fill="hold"/>
                                        <p:tgtEl>
                                          <p:spTgt spid="47"/>
                                        </p:tgtEl>
                                        <p:attrNameLst>
                                          <p:attrName>ppt_x</p:attrName>
                                          <p:attrName>ppt_y</p:attrName>
                                        </p:attrNameLst>
                                      </p:cBhvr>
                                      <p:rCtr x="-50000" y="-289"/>
                                    </p:animMotion>
                                  </p:childTnLst>
                                </p:cTn>
                              </p:par>
                            </p:childTnLst>
                          </p:cTn>
                        </p:par>
                      </p:childTnLst>
                    </p:cTn>
                  </p:par>
                </p:childTnLst>
              </p:cTn>
              <p:nextCondLst>
                <p:cond evt="onClick" delay="0">
                  <p:tgtEl>
                    <p:spTgt spid="50"/>
                  </p:tgtEl>
                </p:cond>
              </p:nextCondLst>
            </p:seq>
          </p:childTnLst>
        </p:cTn>
      </p:par>
    </p:tnLst>
    <p:bldLst>
      <p:bldP spid="33" grpId="0" animBg="1"/>
      <p:bldP spid="34" grpId="0" animBg="1"/>
      <p:bldP spid="21" grpId="0" animBg="1"/>
      <p:bldP spid="24578" grpId="0" animBg="1"/>
      <p:bldP spid="42" grpId="0" animBg="1"/>
      <p:bldP spid="23" grpId="0"/>
      <p:bldP spid="24" grpId="0"/>
      <p:bldP spid="25" grpId="0"/>
      <p:bldP spid="26" grpId="0"/>
      <p:bldP spid="27" grpId="0"/>
      <p:bldP spid="28" grpId="0"/>
      <p:bldP spid="29" grpId="0"/>
      <p:bldP spid="30" grpId="0"/>
      <p:bldP spid="31" grpId="0"/>
      <p:bldP spid="2" grpId="0"/>
      <p:bldP spid="20" grpId="0"/>
      <p:bldP spid="22" grpId="0"/>
      <p:bldP spid="32" grpId="0"/>
      <p:bldP spid="35" grpId="0"/>
      <p:bldP spid="36" grpId="0"/>
      <p:bldP spid="37" grpId="0"/>
      <p:bldP spid="38" grpId="0"/>
      <p:bldP spid="39" grpId="0"/>
      <p:bldP spid="40" grpId="0"/>
      <p:bldP spid="41" grpId="0"/>
      <p:bldP spid="43" grpId="0" animBg="1"/>
      <p:bldP spid="46083" grpId="0"/>
      <p:bldP spid="50" grpId="0" animBg="1"/>
      <p:bldP spid="51" grpId="0"/>
      <p:bldP spid="45" grpId="0" animBg="1"/>
      <p:bldP spid="45" grpId="1" animBg="1"/>
      <p:bldP spid="45" grpId="2" animBg="1"/>
      <p:bldP spid="46" grpId="0" animBg="1"/>
      <p:bldP spid="46" grpId="1" animBg="1"/>
      <p:bldP spid="46" grpId="2" animBg="1"/>
      <p:bldP spid="47" grpId="0" animBg="1"/>
      <p:bldP spid="47" grpId="1" animBg="1"/>
      <p:bldP spid="47" grpId="2" animBg="1"/>
      <p:bldP spid="4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328461"/>
            <a:ext cx="4569041" cy="7677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endParaRPr lang="en-US" dirty="0">
              <a:solidFill>
                <a:srgbClr val="FFFFFF"/>
              </a:solidFill>
            </a:endParaRPr>
          </a:p>
        </p:txBody>
      </p:sp>
      <p:sp>
        <p:nvSpPr>
          <p:cNvPr id="9" name="TextBox 5"/>
          <p:cNvSpPr txBox="1">
            <a:spLocks noChangeArrowheads="1"/>
          </p:cNvSpPr>
          <p:nvPr/>
        </p:nvSpPr>
        <p:spPr bwMode="auto">
          <a:xfrm>
            <a:off x="3804356" y="486325"/>
            <a:ext cx="737381" cy="215444"/>
          </a:xfrm>
          <a:prstGeom prst="rect">
            <a:avLst/>
          </a:prstGeom>
          <a:noFill/>
          <a:ln w="9525">
            <a:noFill/>
            <a:miter lim="800000"/>
            <a:headEnd/>
            <a:tailEnd/>
          </a:ln>
        </p:spPr>
        <p:txBody>
          <a:bodyPr wrap="none" lIns="0" rIns="0">
            <a:spAutoFit/>
          </a:bodyPr>
          <a:lstStyle>
            <a:defPPr>
              <a:defRPr lang="en-US"/>
            </a:defPPr>
            <a:lvl1pPr>
              <a:defRPr sz="700">
                <a:solidFill>
                  <a:schemeClr val="bg2">
                    <a:lumMod val="60000"/>
                    <a:lumOff val="40000"/>
                  </a:schemeClr>
                </a:solidFill>
              </a:defRPr>
            </a:lvl1pPr>
          </a:lstStyle>
          <a:p>
            <a:r>
              <a:rPr lang="en-US" sz="800" dirty="0">
                <a:solidFill>
                  <a:srgbClr val="5968B0"/>
                </a:solidFill>
              </a:rPr>
              <a:t>+Matthew 25:41</a:t>
            </a:r>
          </a:p>
        </p:txBody>
      </p:sp>
      <p:sp>
        <p:nvSpPr>
          <p:cNvPr id="10" name="TextBox 9"/>
          <p:cNvSpPr txBox="1"/>
          <p:nvPr/>
        </p:nvSpPr>
        <p:spPr>
          <a:xfrm>
            <a:off x="11215" y="360819"/>
            <a:ext cx="4555883" cy="666849"/>
          </a:xfrm>
          <a:prstGeom prst="rect">
            <a:avLst/>
          </a:prstGeom>
          <a:noFill/>
        </p:spPr>
        <p:txBody>
          <a:bodyPr wrap="square" lIns="36576" tIns="0" rIns="0" bIns="0" rtlCol="0">
            <a:spAutoFit/>
          </a:bodyPr>
          <a:lstStyle/>
          <a:p>
            <a:pPr>
              <a:lnSpc>
                <a:spcPts val="2600"/>
              </a:lnSpc>
            </a:pPr>
            <a:r>
              <a:rPr lang="en-US" sz="1800" spc="-20" dirty="0">
                <a:solidFill>
                  <a:srgbClr val="FFFFFF"/>
                </a:solidFill>
              </a:rPr>
              <a:t>I never knew you:</a:t>
            </a:r>
            <a:r>
              <a:rPr lang="en-US" sz="1800" spc="-20" dirty="0">
                <a:solidFill>
                  <a:schemeClr val="tx1"/>
                </a:solidFill>
              </a:rPr>
              <a:t> depart from me,</a:t>
            </a:r>
            <a:r>
              <a:rPr lang="en-US" sz="1800" spc="-20" dirty="0">
                <a:solidFill>
                  <a:srgbClr val="FFFF66"/>
                </a:solidFill>
              </a:rPr>
              <a:t> </a:t>
            </a:r>
          </a:p>
          <a:p>
            <a:pPr>
              <a:lnSpc>
                <a:spcPts val="2600"/>
              </a:lnSpc>
            </a:pPr>
            <a:r>
              <a:rPr lang="en-US" sz="16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ye that </a:t>
            </a:r>
            <a:r>
              <a:rPr lang="en-US" sz="24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a:t>
            </a:r>
            <a:r>
              <a:rPr lang="en-US" sz="2100" spc="-20" dirty="0">
                <a:ln w="19050">
                  <a:solidFill>
                    <a:srgbClr val="C0260C"/>
                  </a:solidFill>
                </a:ln>
                <a:solidFill>
                  <a:schemeClr val="tx1"/>
                </a:solidFill>
                <a:effectLst>
                  <a:glow rad="101600">
                    <a:srgbClr val="C3260C"/>
                  </a:glow>
                </a:effectLst>
                <a:latin typeface="Cooper Black" panose="0208090404030B020404" pitchFamily="18" charset="0"/>
              </a:rPr>
              <a:t> </a:t>
            </a:r>
            <a:r>
              <a:rPr lang="en-US" sz="24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iniquity</a:t>
            </a:r>
            <a:r>
              <a:rPr lang="en-US" sz="1000" spc="-20" dirty="0">
                <a:solidFill>
                  <a:schemeClr val="bg1">
                    <a:lumMod val="85000"/>
                    <a:lumOff val="15000"/>
                  </a:schemeClr>
                </a:solidFill>
              </a:rPr>
              <a:t>…</a:t>
            </a:r>
            <a:r>
              <a:rPr lang="en-US" sz="1800" spc="-40" dirty="0">
                <a:solidFill>
                  <a:schemeClr val="tx1"/>
                </a:solidFill>
              </a:rPr>
              <a:t>into everlasting fire</a:t>
            </a:r>
          </a:p>
        </p:txBody>
      </p:sp>
      <p:sp>
        <p:nvSpPr>
          <p:cNvPr id="14" name="TextBox 13">
            <a:extLst>
              <a:ext uri="{FF2B5EF4-FFF2-40B4-BE49-F238E27FC236}">
                <a16:creationId xmlns:a16="http://schemas.microsoft.com/office/drawing/2014/main" id="{9C3F0268-3C54-42BE-8945-FE7385B9234F}"/>
              </a:ext>
            </a:extLst>
          </p:cNvPr>
          <p:cNvSpPr txBox="1"/>
          <p:nvPr/>
        </p:nvSpPr>
        <p:spPr>
          <a:xfrm>
            <a:off x="0" y="2352"/>
            <a:ext cx="4572000" cy="320040"/>
          </a:xfrm>
          <a:prstGeom prst="rect">
            <a:avLst/>
          </a:prstGeom>
          <a:solidFill>
            <a:srgbClr val="5968B0"/>
          </a:solidFill>
        </p:spPr>
        <p:txBody>
          <a:bodyPr wrap="square" lIns="18288" tIns="0" rIns="18288" bIns="27432" rtlCol="0" anchor="ctr" anchorCtr="0">
            <a:noAutofit/>
          </a:bodyPr>
          <a:lstStyle/>
          <a:p>
            <a:pPr>
              <a:lnSpc>
                <a:spcPts val="2000"/>
              </a:lnSpc>
            </a:pPr>
            <a:r>
              <a:rPr lang="en-US" sz="1800" spc="-70" dirty="0"/>
              <a:t> Jesus will answer:</a:t>
            </a:r>
            <a:endParaRPr lang="en-US" sz="1800" b="1" spc="-200" dirty="0"/>
          </a:p>
        </p:txBody>
      </p:sp>
      <p:sp>
        <p:nvSpPr>
          <p:cNvPr id="26" name="Rectangle 6">
            <a:extLst>
              <a:ext uri="{FF2B5EF4-FFF2-40B4-BE49-F238E27FC236}">
                <a16:creationId xmlns:a16="http://schemas.microsoft.com/office/drawing/2014/main" id="{8415E078-604E-4A41-876A-4BA8E11A6F56}"/>
              </a:ext>
            </a:extLst>
          </p:cNvPr>
          <p:cNvSpPr>
            <a:spLocks noChangeArrowheads="1"/>
          </p:cNvSpPr>
          <p:nvPr/>
        </p:nvSpPr>
        <p:spPr bwMode="auto">
          <a:xfrm>
            <a:off x="3863139" y="431876"/>
            <a:ext cx="620363" cy="123111"/>
          </a:xfrm>
          <a:prstGeom prst="rect">
            <a:avLst/>
          </a:prstGeom>
          <a:noFill/>
          <a:ln w="9525">
            <a:noFill/>
            <a:miter lim="800000"/>
            <a:headEnd/>
            <a:tailEnd/>
          </a:ln>
        </p:spPr>
        <p:txBody>
          <a:bodyPr wrap="none" lIns="0" tIns="0" rIns="0" bIns="0">
            <a:spAutoFit/>
          </a:bodyPr>
          <a:lstStyle/>
          <a:p>
            <a:pPr defTabSz="417513"/>
            <a:r>
              <a:rPr lang="en-US" sz="800" dirty="0">
                <a:solidFill>
                  <a:srgbClr val="5968B0"/>
                </a:solidFill>
              </a:rPr>
              <a:t>Matthew 7:23</a:t>
            </a:r>
          </a:p>
        </p:txBody>
      </p:sp>
      <p:sp>
        <p:nvSpPr>
          <p:cNvPr id="60" name="TextBox 59">
            <a:extLst>
              <a:ext uri="{FF2B5EF4-FFF2-40B4-BE49-F238E27FC236}">
                <a16:creationId xmlns:a16="http://schemas.microsoft.com/office/drawing/2014/main" id="{856E68D8-99E1-8A00-2A21-2BAAD41A2B4A}"/>
              </a:ext>
            </a:extLst>
          </p:cNvPr>
          <p:cNvSpPr txBox="1"/>
          <p:nvPr/>
        </p:nvSpPr>
        <p:spPr>
          <a:xfrm>
            <a:off x="13159" y="1866900"/>
            <a:ext cx="4555883" cy="228600"/>
          </a:xfrm>
          <a:prstGeom prst="rect">
            <a:avLst/>
          </a:prstGeom>
          <a:noFill/>
        </p:spPr>
        <p:txBody>
          <a:bodyPr wrap="square" lIns="18288" tIns="0" rIns="0" bIns="0" rtlCol="0" anchor="t" anchorCtr="0">
            <a:noAutofit/>
          </a:bodyPr>
          <a:lstStyle/>
          <a:p>
            <a:pPr algn="ctr">
              <a:lnSpc>
                <a:spcPts val="2000"/>
              </a:lnSpc>
            </a:pPr>
            <a:r>
              <a:rPr lang="en-US" sz="2000" b="1" spc="-50" dirty="0">
                <a:ln>
                  <a:solidFill>
                    <a:schemeClr val="bg1"/>
                  </a:solidFill>
                </a:ln>
                <a:solidFill>
                  <a:schemeClr val="tx1"/>
                </a:solidFill>
              </a:rPr>
              <a:t>Every </a:t>
            </a:r>
            <a:r>
              <a:rPr lang="en-US" sz="24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a:t>
            </a:r>
            <a:r>
              <a:rPr lang="en-US" sz="2000" b="1" spc="-50" dirty="0">
                <a:ln>
                  <a:solidFill>
                    <a:schemeClr val="bg1"/>
                  </a:solidFill>
                </a:ln>
                <a:solidFill>
                  <a:schemeClr val="tx1"/>
                </a:solidFill>
              </a:rPr>
              <a:t> that they’ve ever done is:</a:t>
            </a:r>
            <a:endParaRPr lang="en-US" sz="2000" spc="-50" dirty="0"/>
          </a:p>
        </p:txBody>
      </p:sp>
      <p:sp>
        <p:nvSpPr>
          <p:cNvPr id="25" name="TextBox 24">
            <a:extLst>
              <a:ext uri="{FF2B5EF4-FFF2-40B4-BE49-F238E27FC236}">
                <a16:creationId xmlns:a16="http://schemas.microsoft.com/office/drawing/2014/main" id="{E73B5CDA-5350-C3AE-AE66-B88E9D0F525F}"/>
              </a:ext>
            </a:extLst>
          </p:cNvPr>
          <p:cNvSpPr txBox="1"/>
          <p:nvPr/>
        </p:nvSpPr>
        <p:spPr>
          <a:xfrm>
            <a:off x="0" y="1096491"/>
            <a:ext cx="4572000" cy="320040"/>
          </a:xfrm>
          <a:prstGeom prst="rect">
            <a:avLst/>
          </a:prstGeom>
          <a:solidFill>
            <a:srgbClr val="5968B0"/>
          </a:solidFill>
        </p:spPr>
        <p:txBody>
          <a:bodyPr wrap="square" lIns="18288" tIns="0" rIns="18288" bIns="18288" rtlCol="0" anchor="ctr" anchorCtr="0">
            <a:noAutofit/>
          </a:bodyPr>
          <a:lstStyle/>
          <a:p>
            <a:pPr algn="ctr">
              <a:lnSpc>
                <a:spcPts val="2000"/>
              </a:lnSpc>
            </a:pPr>
            <a:r>
              <a:rPr lang="en-US" sz="1650" spc="-70" dirty="0"/>
              <a:t> He says that they “</a:t>
            </a:r>
            <a:r>
              <a:rPr lang="en-US" sz="155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 iniquity</a:t>
            </a:r>
            <a:r>
              <a:rPr lang="en-US" sz="1650" spc="-70" dirty="0"/>
              <a:t>”. Why?  Because…</a:t>
            </a:r>
            <a:endParaRPr lang="en-US" sz="1650" b="1" spc="-200" dirty="0"/>
          </a:p>
        </p:txBody>
      </p:sp>
      <p:sp>
        <p:nvSpPr>
          <p:cNvPr id="23" name="Rectangle 22">
            <a:extLst>
              <a:ext uri="{FF2B5EF4-FFF2-40B4-BE49-F238E27FC236}">
                <a16:creationId xmlns:a16="http://schemas.microsoft.com/office/drawing/2014/main" id="{5A54186F-5C0A-4E96-82AB-42B09BE259DF}"/>
              </a:ext>
            </a:extLst>
          </p:cNvPr>
          <p:cNvSpPr/>
          <p:nvPr/>
        </p:nvSpPr>
        <p:spPr>
          <a:xfrm rot="5400000">
            <a:off x="2281532" y="112944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F620FA7-AA28-70BC-787E-F9FBC2429D34}"/>
              </a:ext>
            </a:extLst>
          </p:cNvPr>
          <p:cNvSpPr txBox="1"/>
          <p:nvPr/>
        </p:nvSpPr>
        <p:spPr>
          <a:xfrm>
            <a:off x="761999" y="2534740"/>
            <a:ext cx="1828801" cy="228600"/>
          </a:xfrm>
          <a:prstGeom prst="rect">
            <a:avLst/>
          </a:prstGeom>
          <a:noFill/>
        </p:spPr>
        <p:txBody>
          <a:bodyPr wrap="square" lIns="18288" tIns="0" rIns="0" bIns="0" rtlCol="0" anchor="t" anchorCtr="0">
            <a:noAutofit/>
          </a:bodyPr>
          <a:lstStyle/>
          <a:p>
            <a:pPr algn="ctr">
              <a:lnSpc>
                <a:spcPts val="2000"/>
              </a:lnSpc>
            </a:pPr>
            <a:r>
              <a:rPr lang="en-US" sz="32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iniquity...</a:t>
            </a:r>
            <a:endParaRPr lang="en-US" sz="3200" spc="-50" dirty="0"/>
          </a:p>
        </p:txBody>
      </p:sp>
      <p:sp>
        <p:nvSpPr>
          <p:cNvPr id="6" name="Rectangle 3">
            <a:extLst>
              <a:ext uri="{FF2B5EF4-FFF2-40B4-BE49-F238E27FC236}">
                <a16:creationId xmlns:a16="http://schemas.microsoft.com/office/drawing/2014/main" id="{EB5732C9-4656-962F-07DB-AD3358A5EF79}"/>
              </a:ext>
            </a:extLst>
          </p:cNvPr>
          <p:cNvSpPr>
            <a:spLocks noChangeArrowheads="1"/>
          </p:cNvSpPr>
          <p:nvPr/>
        </p:nvSpPr>
        <p:spPr bwMode="auto">
          <a:xfrm>
            <a:off x="2667000" y="2461635"/>
            <a:ext cx="1143000" cy="266761"/>
          </a:xfrm>
          <a:prstGeom prst="rect">
            <a:avLst/>
          </a:prstGeom>
          <a:noFill/>
          <a:ln w="0">
            <a:noFill/>
            <a:miter lim="800000"/>
            <a:headEnd/>
            <a:tailEnd/>
          </a:ln>
        </p:spPr>
        <p:txBody>
          <a:bodyPr lIns="0" tIns="0" rIns="0" bIns="36576" anchor="ctr"/>
          <a:lstStyle/>
          <a:p>
            <a:pPr algn="ctr">
              <a:defRPr/>
            </a:pPr>
            <a:r>
              <a:rPr lang="en-US" sz="4800" b="1" dirty="0">
                <a:solidFill>
                  <a:schemeClr val="tx1"/>
                </a:solidFill>
                <a:effectLst>
                  <a:glow rad="50800">
                    <a:srgbClr val="C3260C"/>
                  </a:glow>
                </a:effectLst>
                <a:latin typeface="Viner Hand ITC" panose="03070502030502020203" pitchFamily="66" charset="0"/>
              </a:rPr>
              <a:t>sin!</a:t>
            </a:r>
            <a:endParaRPr lang="en-US" sz="4000" b="1" dirty="0">
              <a:solidFill>
                <a:schemeClr val="tx1"/>
              </a:solidFill>
              <a:effectLst>
                <a:glow rad="50800">
                  <a:srgbClr val="C3260C"/>
                </a:glow>
              </a:effectLst>
            </a:endParaRPr>
          </a:p>
        </p:txBody>
      </p:sp>
    </p:spTree>
    <p:extLst>
      <p:ext uri="{BB962C8B-B14F-4D97-AF65-F5344CB8AC3E}">
        <p14:creationId xmlns:p14="http://schemas.microsoft.com/office/powerpoint/2010/main" val="2495517327"/>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25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750"/>
                            </p:stCondLst>
                            <p:childTnLst>
                              <p:par>
                                <p:cTn id="9" presetID="22" presetClass="entr" presetSubtype="8" fill="hold" grpId="0" nodeType="afterEffect">
                                  <p:stCondLst>
                                    <p:cond delay="300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750"/>
                                        <p:tgtEl>
                                          <p:spTgt spid="60"/>
                                        </p:tgtEl>
                                      </p:cBhvr>
                                    </p:animEffect>
                                  </p:childTnLst>
                                </p:cTn>
                              </p:par>
                            </p:childTnLst>
                          </p:cTn>
                        </p:par>
                        <p:par>
                          <p:cTn id="12" fill="hold">
                            <p:stCondLst>
                              <p:cond delay="9500"/>
                            </p:stCondLst>
                            <p:childTnLst>
                              <p:par>
                                <p:cTn id="13" presetID="22" presetClass="entr" presetSubtype="8" fill="hold" grpId="0" nodeType="after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1000"/>
                            </p:stCondLst>
                            <p:childTnLst>
                              <p:par>
                                <p:cTn id="17" presetID="22" presetClass="entr" presetSubtype="8" fill="hold" grpId="0" nodeType="afterEffect">
                                  <p:stCondLst>
                                    <p:cond delay="25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1750"/>
                            </p:stCondLst>
                            <p:childTnLst>
                              <p:par>
                                <p:cTn id="21" presetID="1"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25" grpId="0" animBg="1"/>
      <p:bldP spid="23" grpId="0" animBg="1"/>
      <p:bldP spid="3"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15C0FF28-9692-30C7-56FD-2772DDAE0202}"/>
              </a:ext>
            </a:extLst>
          </p:cNvPr>
          <p:cNvSpPr txBox="1"/>
          <p:nvPr/>
        </p:nvSpPr>
        <p:spPr>
          <a:xfrm>
            <a:off x="0" y="1065276"/>
            <a:ext cx="4572000" cy="402336"/>
          </a:xfrm>
          <a:prstGeom prst="rect">
            <a:avLst/>
          </a:prstGeom>
          <a:solidFill>
            <a:srgbClr val="5968B0"/>
          </a:solidFill>
        </p:spPr>
        <p:txBody>
          <a:bodyPr wrap="square" lIns="0" tIns="0" rIns="0" bIns="0" rtlCol="0" anchor="b" anchorCtr="0">
            <a:spAutoFit/>
          </a:bodyPr>
          <a:lstStyle/>
          <a:p>
            <a:pPr algn="ctr">
              <a:lnSpc>
                <a:spcPts val="2000"/>
              </a:lnSpc>
            </a:pPr>
            <a:endParaRPr lang="en-US" sz="1700" spc="-200" dirty="0"/>
          </a:p>
        </p:txBody>
      </p:sp>
      <p:sp>
        <p:nvSpPr>
          <p:cNvPr id="16" name="Rectangle 2">
            <a:extLst>
              <a:ext uri="{FF2B5EF4-FFF2-40B4-BE49-F238E27FC236}">
                <a16:creationId xmlns:a16="http://schemas.microsoft.com/office/drawing/2014/main" id="{E194E906-2796-35C6-5945-C4BF867826C2}"/>
              </a:ext>
            </a:extLst>
          </p:cNvPr>
          <p:cNvSpPr>
            <a:spLocks noChangeArrowheads="1"/>
          </p:cNvSpPr>
          <p:nvPr/>
        </p:nvSpPr>
        <p:spPr bwMode="auto">
          <a:xfrm>
            <a:off x="0" y="0"/>
            <a:ext cx="4572000" cy="1065276"/>
          </a:xfrm>
          <a:prstGeom prst="rect">
            <a:avLst/>
          </a:prstGeom>
          <a:solidFill>
            <a:schemeClr val="bg1"/>
          </a:solidFill>
          <a:ln w="9525" algn="ctr">
            <a:noFill/>
            <a:round/>
            <a:headEnd/>
            <a:tailEnd/>
          </a:ln>
        </p:spPr>
        <p:txBody>
          <a:bodyPr wrap="square" lIns="27432" tIns="45720" rIns="9144" bIns="109728">
            <a:noAutofit/>
          </a:bodyPr>
          <a:lstStyle/>
          <a:p>
            <a:pPr>
              <a:lnSpc>
                <a:spcPts val="2200"/>
              </a:lnSpc>
              <a:defRPr/>
            </a:pPr>
            <a:r>
              <a:rPr lang="en-US" sz="1450" dirty="0">
                <a:solidFill>
                  <a:srgbClr val="5968B0"/>
                </a:solidFill>
              </a:rPr>
              <a:t>The Bible says: </a:t>
            </a:r>
            <a:r>
              <a:rPr lang="en-US" sz="1700" dirty="0">
                <a:solidFill>
                  <a:schemeClr val="tx1"/>
                </a:solidFill>
              </a:rPr>
              <a:t>their</a:t>
            </a:r>
            <a:r>
              <a:rPr lang="en-US" sz="1600" dirty="0">
                <a:solidFill>
                  <a:schemeClr val="tx1"/>
                </a:solidFill>
              </a:rPr>
              <a:t> </a:t>
            </a:r>
            <a:r>
              <a:rPr lang="en-US" sz="17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works</a:t>
            </a:r>
            <a:r>
              <a:rPr lang="en-US" sz="1600" dirty="0">
                <a:solidFill>
                  <a:schemeClr val="tx1"/>
                </a:solidFill>
              </a:rPr>
              <a:t> </a:t>
            </a:r>
            <a:r>
              <a:rPr lang="en-US" sz="1700" dirty="0">
                <a:solidFill>
                  <a:schemeClr val="tx1"/>
                </a:solidFill>
              </a:rPr>
              <a:t>are</a:t>
            </a:r>
            <a:r>
              <a:rPr lang="en-US" sz="1600" dirty="0">
                <a:solidFill>
                  <a:schemeClr val="tx1"/>
                </a:solidFill>
              </a:rPr>
              <a:t> </a:t>
            </a:r>
            <a:r>
              <a:rPr lang="en-US" sz="17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works of iniquity</a:t>
            </a:r>
            <a:endParaRPr lang="en-US" sz="1700" dirty="0">
              <a:solidFill>
                <a:schemeClr val="tx1"/>
              </a:solidFill>
            </a:endParaRPr>
          </a:p>
          <a:p>
            <a:pPr algn="ctr">
              <a:lnSpc>
                <a:spcPts val="2200"/>
              </a:lnSpc>
              <a:defRPr/>
            </a:pPr>
            <a:r>
              <a:rPr lang="en-US" sz="1700" dirty="0">
                <a:solidFill>
                  <a:schemeClr val="tx1"/>
                </a:solidFill>
              </a:rPr>
              <a:t>... all </a:t>
            </a:r>
            <a:r>
              <a:rPr lang="en-US" sz="17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our righteousnesses</a:t>
            </a:r>
            <a:r>
              <a:rPr lang="en-US" sz="1700" dirty="0">
                <a:solidFill>
                  <a:schemeClr val="tx1"/>
                </a:solidFill>
              </a:rPr>
              <a:t> are as filthy rags, </a:t>
            </a:r>
          </a:p>
          <a:p>
            <a:pPr algn="ctr">
              <a:lnSpc>
                <a:spcPts val="2200"/>
              </a:lnSpc>
              <a:defRPr/>
            </a:pPr>
            <a:r>
              <a:rPr lang="en-US" sz="1700" dirty="0">
                <a:solidFill>
                  <a:schemeClr val="tx1"/>
                </a:solidFill>
              </a:rPr>
              <a:t>... there is none that doeth good, no, not one.</a:t>
            </a:r>
          </a:p>
        </p:txBody>
      </p:sp>
      <p:sp>
        <p:nvSpPr>
          <p:cNvPr id="23" name="Rectangle 22">
            <a:extLst>
              <a:ext uri="{FF2B5EF4-FFF2-40B4-BE49-F238E27FC236}">
                <a16:creationId xmlns:a16="http://schemas.microsoft.com/office/drawing/2014/main" id="{5A54186F-5C0A-4E96-82AB-42B09BE259DF}"/>
              </a:ext>
            </a:extLst>
          </p:cNvPr>
          <p:cNvSpPr/>
          <p:nvPr/>
        </p:nvSpPr>
        <p:spPr>
          <a:xfrm rot="5400000">
            <a:off x="2281532" y="1127399"/>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6">
            <a:extLst>
              <a:ext uri="{FF2B5EF4-FFF2-40B4-BE49-F238E27FC236}">
                <a16:creationId xmlns:a16="http://schemas.microsoft.com/office/drawing/2014/main" id="{93B806D1-1E89-3726-369B-CD1C98F9AACA}"/>
              </a:ext>
            </a:extLst>
          </p:cNvPr>
          <p:cNvSpPr>
            <a:spLocks noChangeArrowheads="1"/>
          </p:cNvSpPr>
          <p:nvPr/>
        </p:nvSpPr>
        <p:spPr bwMode="auto">
          <a:xfrm>
            <a:off x="2057400" y="934452"/>
            <a:ext cx="2514600" cy="123111"/>
          </a:xfrm>
          <a:prstGeom prst="rect">
            <a:avLst/>
          </a:prstGeom>
          <a:noFill/>
          <a:ln w="9525">
            <a:noFill/>
            <a:miter lim="800000"/>
            <a:headEnd/>
            <a:tailEnd/>
          </a:ln>
        </p:spPr>
        <p:txBody>
          <a:bodyPr wrap="square" lIns="0" tIns="0" rIns="0" bIns="0">
            <a:spAutoFit/>
          </a:bodyPr>
          <a:lstStyle/>
          <a:p>
            <a:pPr algn="ctr" defTabSz="417513"/>
            <a:r>
              <a:rPr lang="en-US" sz="800" dirty="0">
                <a:solidFill>
                  <a:srgbClr val="5968B0"/>
                </a:solidFill>
              </a:rPr>
              <a:t>Isaiah 59:6, Isaiah 64:6, Psalms 53:3, Romans 3:12</a:t>
            </a:r>
          </a:p>
        </p:txBody>
      </p:sp>
      <p:pic>
        <p:nvPicPr>
          <p:cNvPr id="3" name="Picture 2">
            <a:extLst>
              <a:ext uri="{FF2B5EF4-FFF2-40B4-BE49-F238E27FC236}">
                <a16:creationId xmlns:a16="http://schemas.microsoft.com/office/drawing/2014/main" id="{2D1CBF94-582F-58C4-3F32-2533FE3448F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815" b="94278" l="10794" r="100000">
                        <a14:backgroundMark x1="30476" y1="17984" x2="30476" y2="17984"/>
                      </a14:backgroundRemoval>
                    </a14:imgEffect>
                  </a14:imgLayer>
                </a14:imgProps>
              </a:ext>
              <a:ext uri="{28A0092B-C50C-407E-A947-70E740481C1C}">
                <a14:useLocalDpi xmlns:a14="http://schemas.microsoft.com/office/drawing/2010/main" val="0"/>
              </a:ext>
            </a:extLst>
          </a:blip>
          <a:stretch>
            <a:fillRect/>
          </a:stretch>
        </p:blipFill>
        <p:spPr>
          <a:xfrm flipH="1">
            <a:off x="1536030" y="1485900"/>
            <a:ext cx="1621496" cy="1895855"/>
          </a:xfrm>
          <a:prstGeom prst="rect">
            <a:avLst/>
          </a:prstGeom>
        </p:spPr>
      </p:pic>
      <p:sp>
        <p:nvSpPr>
          <p:cNvPr id="4" name="TextBox 3">
            <a:extLst>
              <a:ext uri="{FF2B5EF4-FFF2-40B4-BE49-F238E27FC236}">
                <a16:creationId xmlns:a16="http://schemas.microsoft.com/office/drawing/2014/main" id="{B2C93634-F6D2-5A2B-74DD-43EBF4DDFF84}"/>
              </a:ext>
            </a:extLst>
          </p:cNvPr>
          <p:cNvSpPr txBox="1"/>
          <p:nvPr/>
        </p:nvSpPr>
        <p:spPr>
          <a:xfrm>
            <a:off x="0" y="1120582"/>
            <a:ext cx="4572000" cy="326704"/>
          </a:xfrm>
          <a:prstGeom prst="rect">
            <a:avLst/>
          </a:prstGeom>
          <a:noFill/>
        </p:spPr>
        <p:txBody>
          <a:bodyPr wrap="square" lIns="0" tIns="27432" rIns="0" bIns="0" rtlCol="0" anchor="b" anchorCtr="0">
            <a:spAutoFit/>
          </a:bodyPr>
          <a:lstStyle/>
          <a:p>
            <a:pPr algn="ctr">
              <a:lnSpc>
                <a:spcPts val="2000"/>
              </a:lnSpc>
            </a:pPr>
            <a:r>
              <a:rPr lang="en-US" sz="1700" spc="-70" dirty="0"/>
              <a:t> </a:t>
            </a:r>
            <a:r>
              <a:rPr lang="en-US" sz="1700" b="1" u="sng" spc="-70" dirty="0">
                <a:ln>
                  <a:solidFill>
                    <a:schemeClr val="bg1"/>
                  </a:solidFill>
                </a:ln>
                <a:solidFill>
                  <a:schemeClr val="tx1"/>
                </a:solidFill>
              </a:rPr>
              <a:t>All</a:t>
            </a:r>
            <a:r>
              <a:rPr lang="en-US" sz="1700" spc="-70" dirty="0"/>
              <a:t> your </a:t>
            </a:r>
            <a:r>
              <a:rPr lang="en-US" sz="17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works</a:t>
            </a:r>
            <a:r>
              <a:rPr lang="en-US" sz="1700" spc="-70" dirty="0"/>
              <a:t>, not just your </a:t>
            </a:r>
            <a:r>
              <a:rPr lang="en-US" sz="2000" b="1" spc="-20" dirty="0">
                <a:ln w="19050">
                  <a:noFill/>
                </a:ln>
                <a:solidFill>
                  <a:schemeClr val="tx1"/>
                </a:solidFill>
                <a:effectLst>
                  <a:glow rad="63500">
                    <a:srgbClr val="C3260C"/>
                  </a:glow>
                </a:effectLst>
                <a:latin typeface="Viner Hand ITC" panose="03070502030502020203" pitchFamily="66" charset="0"/>
                <a:cs typeface="Arial" panose="020B0604020202020204" pitchFamily="34" charset="0"/>
              </a:rPr>
              <a:t>sins</a:t>
            </a:r>
            <a:r>
              <a:rPr lang="en-US" sz="1700" spc="-70" dirty="0"/>
              <a:t>, are filthy to God.</a:t>
            </a:r>
            <a:endParaRPr lang="en-US" sz="1700" spc="-200" dirty="0"/>
          </a:p>
        </p:txBody>
      </p:sp>
      <p:sp>
        <p:nvSpPr>
          <p:cNvPr id="6" name="TextBox 5">
            <a:extLst>
              <a:ext uri="{FF2B5EF4-FFF2-40B4-BE49-F238E27FC236}">
                <a16:creationId xmlns:a16="http://schemas.microsoft.com/office/drawing/2014/main" id="{61F0CC73-90F0-A866-1DAE-C897CDE9CEB3}"/>
              </a:ext>
            </a:extLst>
          </p:cNvPr>
          <p:cNvSpPr txBox="1"/>
          <p:nvPr/>
        </p:nvSpPr>
        <p:spPr>
          <a:xfrm>
            <a:off x="4648200" y="381561"/>
            <a:ext cx="4416552" cy="2685863"/>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Isaiah 57:12  I will declare thy righteousness, and </a:t>
            </a:r>
            <a:r>
              <a:rPr lang="en-US" b="1" u="sng" dirty="0">
                <a:solidFill>
                  <a:schemeClr val="bg1"/>
                </a:solidFill>
              </a:rPr>
              <a:t>thy works; for they shall not profit thee</a:t>
            </a:r>
            <a:r>
              <a:rPr lang="en-US" dirty="0">
                <a:solidFill>
                  <a:schemeClr val="bg1"/>
                </a:solidFill>
              </a:rPr>
              <a:t>. </a:t>
            </a:r>
          </a:p>
          <a:p>
            <a:pPr algn="l">
              <a:lnSpc>
                <a:spcPts val="900"/>
              </a:lnSpc>
              <a:spcBef>
                <a:spcPts val="200"/>
              </a:spcBef>
              <a:spcAft>
                <a:spcPts val="200"/>
              </a:spcAft>
            </a:pPr>
            <a:r>
              <a:rPr lang="en-US" dirty="0">
                <a:solidFill>
                  <a:schemeClr val="bg1"/>
                </a:solidFill>
              </a:rPr>
              <a:t>Isaiah 59:6  Their webs shall not become garments, </a:t>
            </a:r>
            <a:r>
              <a:rPr lang="en-US" b="1" u="sng" dirty="0">
                <a:solidFill>
                  <a:schemeClr val="bg1"/>
                </a:solidFill>
              </a:rPr>
              <a:t>neither shall they cover themselves with their works</a:t>
            </a:r>
            <a:r>
              <a:rPr lang="en-US" dirty="0">
                <a:solidFill>
                  <a:schemeClr val="bg1"/>
                </a:solidFill>
              </a:rPr>
              <a:t>: </a:t>
            </a:r>
            <a:r>
              <a:rPr lang="en-US" b="1" u="sng" dirty="0">
                <a:solidFill>
                  <a:schemeClr val="bg1"/>
                </a:solidFill>
              </a:rPr>
              <a:t>their works are works of iniquity</a:t>
            </a:r>
            <a:r>
              <a:rPr lang="en-US" dirty="0">
                <a:solidFill>
                  <a:schemeClr val="bg1"/>
                </a:solidFill>
              </a:rPr>
              <a:t>, ...</a:t>
            </a:r>
          </a:p>
          <a:p>
            <a:pPr algn="l">
              <a:lnSpc>
                <a:spcPts val="900"/>
              </a:lnSpc>
              <a:spcBef>
                <a:spcPts val="200"/>
              </a:spcBef>
              <a:spcAft>
                <a:spcPts val="200"/>
              </a:spcAft>
            </a:pPr>
            <a:r>
              <a:rPr lang="en-US" dirty="0">
                <a:solidFill>
                  <a:schemeClr val="bg1"/>
                </a:solidFill>
              </a:rPr>
              <a:t>Matthew 23:5  But </a:t>
            </a:r>
            <a:r>
              <a:rPr lang="en-US" b="1" u="sng" dirty="0">
                <a:solidFill>
                  <a:schemeClr val="bg1"/>
                </a:solidFill>
              </a:rPr>
              <a:t>all their works they do for to be seen of men</a:t>
            </a:r>
            <a:r>
              <a:rPr lang="en-US" dirty="0">
                <a:solidFill>
                  <a:schemeClr val="bg1"/>
                </a:solidFill>
              </a:rPr>
              <a:t>:</a:t>
            </a:r>
          </a:p>
          <a:p>
            <a:pPr algn="l">
              <a:lnSpc>
                <a:spcPts val="900"/>
              </a:lnSpc>
              <a:spcBef>
                <a:spcPts val="200"/>
              </a:spcBef>
              <a:spcAft>
                <a:spcPts val="200"/>
              </a:spcAft>
            </a:pPr>
            <a:r>
              <a:rPr lang="en-US" dirty="0">
                <a:solidFill>
                  <a:schemeClr val="bg1"/>
                </a:solidFill>
              </a:rPr>
              <a:t>Jeremiah 25:7  Yet ye have not hearkened unto me, saith the LORD; that ye might </a:t>
            </a:r>
            <a:r>
              <a:rPr lang="en-US" b="1" u="sng" dirty="0">
                <a:solidFill>
                  <a:schemeClr val="bg1"/>
                </a:solidFill>
              </a:rPr>
              <a:t>provoke me to anger with the works of your hands </a:t>
            </a:r>
            <a:r>
              <a:rPr lang="en-US" dirty="0">
                <a:solidFill>
                  <a:schemeClr val="bg1"/>
                </a:solidFill>
              </a:rPr>
              <a:t>to your own hurt.</a:t>
            </a:r>
          </a:p>
          <a:p>
            <a:pPr algn="l">
              <a:lnSpc>
                <a:spcPts val="900"/>
              </a:lnSpc>
              <a:spcBef>
                <a:spcPts val="200"/>
              </a:spcBef>
              <a:spcAft>
                <a:spcPts val="200"/>
              </a:spcAft>
            </a:pPr>
            <a:r>
              <a:rPr lang="en-US" dirty="0">
                <a:solidFill>
                  <a:schemeClr val="bg1"/>
                </a:solidFill>
              </a:rPr>
              <a:t>2 Kings 22:17  Because they have forsaken me, and have burned incense unto other gods, that they might </a:t>
            </a:r>
            <a:r>
              <a:rPr lang="en-US" b="1" u="sng" dirty="0">
                <a:solidFill>
                  <a:schemeClr val="bg1"/>
                </a:solidFill>
              </a:rPr>
              <a:t>provoke me to anger with </a:t>
            </a:r>
            <a:r>
              <a:rPr lang="en-US" sz="1050" b="1" u="sng" dirty="0">
                <a:solidFill>
                  <a:schemeClr val="bg1"/>
                </a:solidFill>
              </a:rPr>
              <a:t>all</a:t>
            </a:r>
            <a:r>
              <a:rPr lang="en-US" b="1" u="sng" dirty="0">
                <a:solidFill>
                  <a:schemeClr val="bg1"/>
                </a:solidFill>
              </a:rPr>
              <a:t> the works of their hands</a:t>
            </a:r>
            <a:r>
              <a:rPr lang="en-US" dirty="0">
                <a:solidFill>
                  <a:schemeClr val="bg1"/>
                </a:solidFill>
              </a:rPr>
              <a:t>; therefore my wrath shall be kindled against this place, and shall not be quenched.</a:t>
            </a:r>
          </a:p>
          <a:p>
            <a:pPr algn="l">
              <a:lnSpc>
                <a:spcPts val="900"/>
              </a:lnSpc>
              <a:spcBef>
                <a:spcPts val="200"/>
              </a:spcBef>
              <a:spcAft>
                <a:spcPts val="200"/>
              </a:spcAft>
            </a:pPr>
            <a:r>
              <a:rPr lang="en-US" dirty="0">
                <a:solidFill>
                  <a:schemeClr val="bg1"/>
                </a:solidFill>
              </a:rPr>
              <a:t>Jeremiah 32:30-31  For the children of Israel and the children of Judah </a:t>
            </a:r>
            <a:r>
              <a:rPr lang="en-US" b="1" u="sng" dirty="0">
                <a:solidFill>
                  <a:schemeClr val="bg1"/>
                </a:solidFill>
              </a:rPr>
              <a:t>have only done evil</a:t>
            </a:r>
            <a:r>
              <a:rPr lang="en-US" dirty="0">
                <a:solidFill>
                  <a:schemeClr val="bg1"/>
                </a:solidFill>
              </a:rPr>
              <a:t> before me from their youth: for the children of Israel </a:t>
            </a:r>
            <a:r>
              <a:rPr lang="en-US" b="1" u="sng" dirty="0">
                <a:solidFill>
                  <a:schemeClr val="bg1"/>
                </a:solidFill>
              </a:rPr>
              <a:t>have only provoked me to anger with the work of their hands</a:t>
            </a:r>
            <a:r>
              <a:rPr lang="en-US" dirty="0">
                <a:solidFill>
                  <a:schemeClr val="bg1"/>
                </a:solidFill>
              </a:rPr>
              <a:t>, saith the LORD.  31  For this city hath been to me as a provocation of mine anger and of my fury from the day that they built it even unto this day; that I should remove it from before my face,</a:t>
            </a:r>
          </a:p>
          <a:p>
            <a:pPr algn="l">
              <a:lnSpc>
                <a:spcPts val="900"/>
              </a:lnSpc>
              <a:spcBef>
                <a:spcPts val="200"/>
              </a:spcBef>
              <a:spcAft>
                <a:spcPts val="200"/>
              </a:spcAft>
            </a:pPr>
            <a:r>
              <a:rPr lang="en-US" dirty="0">
                <a:solidFill>
                  <a:schemeClr val="bg1"/>
                </a:solidFill>
              </a:rPr>
              <a:t>Ecclesiastes 1:14  I have seen </a:t>
            </a:r>
            <a:r>
              <a:rPr lang="en-US" b="1" u="sng" dirty="0">
                <a:solidFill>
                  <a:schemeClr val="bg1"/>
                </a:solidFill>
              </a:rPr>
              <a:t>all the works that are done under the sun</a:t>
            </a:r>
            <a:r>
              <a:rPr lang="en-US" dirty="0">
                <a:solidFill>
                  <a:schemeClr val="bg1"/>
                </a:solidFill>
              </a:rPr>
              <a:t>; and, behold, </a:t>
            </a:r>
            <a:r>
              <a:rPr lang="en-US" b="1" u="sng" dirty="0">
                <a:solidFill>
                  <a:schemeClr val="bg1"/>
                </a:solidFill>
              </a:rPr>
              <a:t>all is vanity and vexation of spirit</a:t>
            </a:r>
            <a:r>
              <a:rPr lang="en-US" dirty="0">
                <a:solidFill>
                  <a:schemeClr val="bg1"/>
                </a:solidFill>
              </a:rPr>
              <a:t>.</a:t>
            </a:r>
          </a:p>
          <a:p>
            <a:pPr algn="l">
              <a:lnSpc>
                <a:spcPts val="900"/>
              </a:lnSpc>
              <a:spcBef>
                <a:spcPts val="200"/>
              </a:spcBef>
              <a:spcAft>
                <a:spcPts val="200"/>
              </a:spcAft>
            </a:pPr>
            <a:r>
              <a:rPr lang="en-US" dirty="0">
                <a:solidFill>
                  <a:schemeClr val="bg1"/>
                </a:solidFill>
              </a:rPr>
              <a:t>Isaiah 41:24-29  Behold, </a:t>
            </a:r>
            <a:r>
              <a:rPr lang="en-US" b="1" u="sng" dirty="0">
                <a:solidFill>
                  <a:schemeClr val="bg1"/>
                </a:solidFill>
              </a:rPr>
              <a:t>ye are of nothing, and your work of nought: an abomination</a:t>
            </a:r>
            <a:r>
              <a:rPr lang="en-US" dirty="0">
                <a:solidFill>
                  <a:schemeClr val="bg1"/>
                </a:solidFill>
              </a:rPr>
              <a:t> is he that chooseth you.  …  28  For I beheld, and there was no man; even among them, ... 29  Behold, </a:t>
            </a:r>
            <a:r>
              <a:rPr lang="en-US" b="1" u="sng" dirty="0">
                <a:solidFill>
                  <a:schemeClr val="bg1"/>
                </a:solidFill>
              </a:rPr>
              <a:t>they are all vanity; their works are nothing</a:t>
            </a:r>
            <a:r>
              <a:rPr lang="en-US" dirty="0">
                <a:solidFill>
                  <a:schemeClr val="bg1"/>
                </a:solidFill>
              </a:rPr>
              <a:t>: ...</a:t>
            </a:r>
          </a:p>
        </p:txBody>
      </p:sp>
    </p:spTree>
    <p:extLst>
      <p:ext uri="{BB962C8B-B14F-4D97-AF65-F5344CB8AC3E}">
        <p14:creationId xmlns:p14="http://schemas.microsoft.com/office/powerpoint/2010/main" val="3288524396"/>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00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250"/>
                                        <p:tgtEl>
                                          <p:spTgt spid="19"/>
                                        </p:tgtEl>
                                      </p:cBhvr>
                                    </p:animEffect>
                                  </p:childTnLst>
                                </p:cTn>
                              </p:par>
                              <p:par>
                                <p:cTn id="8" presetID="22" presetClass="entr" presetSubtype="8" fill="hold" grpId="0" nodeType="withEffect">
                                  <p:stCondLst>
                                    <p:cond delay="70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250"/>
                                        <p:tgtEl>
                                          <p:spTgt spid="4"/>
                                        </p:tgtEl>
                                      </p:cBhvr>
                                    </p:animEffect>
                                  </p:childTnLst>
                                </p:cTn>
                              </p:par>
                              <p:par>
                                <p:cTn id="11" presetID="10" presetClass="entr" presetSubtype="0" fill="hold" nodeType="withEffect">
                                  <p:stCondLst>
                                    <p:cond delay="77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8250"/>
                            </p:stCondLst>
                            <p:childTnLst>
                              <p:par>
                                <p:cTn id="15" presetID="1"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6"/>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2" nodeType="clickEffect">
                                  <p:stCondLst>
                                    <p:cond delay="0"/>
                                  </p:stCondLst>
                                  <p:childTnLst>
                                    <p:set>
                                      <p:cBhvr>
                                        <p:cTn id="21"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42" presetClass="path" presetSubtype="0" accel="50000" decel="50000" fill="hold" grpId="1" nodeType="withEffect">
                                  <p:stCondLst>
                                    <p:cond delay="0"/>
                                  </p:stCondLst>
                                  <p:childTnLst>
                                    <p:animMotion origin="layout" path="M -2.77778E-6 -2.22222E-6 L -1 -0.00347 " pathEditMode="relative" rAng="0" ptsTypes="AA">
                                      <p:cBhvr>
                                        <p:cTn id="28" dur="200" fill="hold"/>
                                        <p:tgtEl>
                                          <p:spTgt spid="6"/>
                                        </p:tgtEl>
                                        <p:attrNameLst>
                                          <p:attrName>ppt_x</p:attrName>
                                          <p:attrName>ppt_y</p:attrName>
                                        </p:attrNameLst>
                                      </p:cBhvr>
                                      <p:rCtr x="-50000" y="-174"/>
                                    </p:animMotion>
                                  </p:childTnLst>
                                </p:cTn>
                              </p:par>
                            </p:childTnLst>
                          </p:cTn>
                        </p:par>
                      </p:childTnLst>
                    </p:cTn>
                  </p:par>
                </p:childTnLst>
              </p:cTn>
              <p:nextCondLst>
                <p:cond evt="onClick" delay="0">
                  <p:tgtEl>
                    <p:spTgt spid="4"/>
                  </p:tgtEl>
                </p:cond>
              </p:nextCondLst>
            </p:seq>
          </p:childTnLst>
        </p:cTn>
      </p:par>
    </p:tnLst>
    <p:bldLst>
      <p:bldP spid="19" grpId="0" animBg="1"/>
      <p:bldP spid="23" grpId="0" animBg="1"/>
      <p:bldP spid="4" grpId="0"/>
      <p:bldP spid="6" grpId="0" animBg="1"/>
      <p:bldP spid="6" grpId="1" animBg="1"/>
      <p:bldP spid="6"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
            <a:extLst>
              <a:ext uri="{FF2B5EF4-FFF2-40B4-BE49-F238E27FC236}">
                <a16:creationId xmlns:a16="http://schemas.microsoft.com/office/drawing/2014/main" id="{F44FB0C0-0954-5593-2548-33CC4803A36C}"/>
              </a:ext>
            </a:extLst>
          </p:cNvPr>
          <p:cNvSpPr>
            <a:spLocks noChangeArrowheads="1"/>
          </p:cNvSpPr>
          <p:nvPr/>
        </p:nvSpPr>
        <p:spPr bwMode="auto">
          <a:xfrm>
            <a:off x="0" y="2670144"/>
            <a:ext cx="4572000" cy="753965"/>
          </a:xfrm>
          <a:prstGeom prst="rect">
            <a:avLst/>
          </a:prstGeom>
          <a:solidFill>
            <a:schemeClr val="bg1"/>
          </a:solidFill>
          <a:ln w="9525" algn="ctr">
            <a:noFill/>
            <a:round/>
            <a:headEnd/>
            <a:tailEnd/>
          </a:ln>
        </p:spPr>
        <p:txBody>
          <a:bodyPr lIns="91440" tIns="27432" rIns="18288" bIns="27432" anchor="ctr" anchorCtr="0">
            <a:noAutofit/>
          </a:bodyPr>
          <a:lstStyle/>
          <a:p>
            <a:pPr defTabSz="417513">
              <a:lnSpc>
                <a:spcPts val="1800"/>
              </a:lnSpc>
              <a:defRPr/>
            </a:pPr>
            <a:endParaRPr lang="en-US" sz="1100" spc="-20" dirty="0">
              <a:solidFill>
                <a:schemeClr val="bg1">
                  <a:lumMod val="85000"/>
                  <a:lumOff val="15000"/>
                </a:schemeClr>
              </a:solidFill>
            </a:endParaRPr>
          </a:p>
        </p:txBody>
      </p:sp>
      <p:sp>
        <p:nvSpPr>
          <p:cNvPr id="24" name="Rectangle 6">
            <a:extLst>
              <a:ext uri="{FF2B5EF4-FFF2-40B4-BE49-F238E27FC236}">
                <a16:creationId xmlns:a16="http://schemas.microsoft.com/office/drawing/2014/main" id="{2408FD9D-0C8E-2D66-3EF0-8B009966E81C}"/>
              </a:ext>
            </a:extLst>
          </p:cNvPr>
          <p:cNvSpPr>
            <a:spLocks noChangeArrowheads="1"/>
          </p:cNvSpPr>
          <p:nvPr/>
        </p:nvSpPr>
        <p:spPr bwMode="auto">
          <a:xfrm>
            <a:off x="3963398" y="2814184"/>
            <a:ext cx="569067" cy="215444"/>
          </a:xfrm>
          <a:prstGeom prst="rect">
            <a:avLst/>
          </a:prstGeom>
          <a:noFill/>
          <a:ln w="9525">
            <a:noFill/>
            <a:miter lim="800000"/>
            <a:headEnd/>
            <a:tailEnd/>
          </a:ln>
        </p:spPr>
        <p:txBody>
          <a:bodyPr wrap="none" lIns="0" tIns="0" rIns="0" bIns="0">
            <a:spAutoFit/>
          </a:bodyPr>
          <a:lstStyle/>
          <a:p>
            <a:pPr algn="r" defTabSz="417513"/>
            <a:r>
              <a:rPr lang="en-US" sz="700" dirty="0">
                <a:solidFill>
                  <a:srgbClr val="5968B0"/>
                </a:solidFill>
              </a:rPr>
              <a:t>Jeremiah 48:7</a:t>
            </a:r>
          </a:p>
          <a:p>
            <a:pPr algn="r" defTabSz="417513"/>
            <a:r>
              <a:rPr lang="en-US" sz="700" dirty="0">
                <a:solidFill>
                  <a:srgbClr val="5968B0"/>
                </a:solidFill>
              </a:rPr>
              <a:t>Luke 12:5</a:t>
            </a:r>
          </a:p>
        </p:txBody>
      </p:sp>
      <p:sp>
        <p:nvSpPr>
          <p:cNvPr id="25" name="Rectangle 24">
            <a:extLst>
              <a:ext uri="{FF2B5EF4-FFF2-40B4-BE49-F238E27FC236}">
                <a16:creationId xmlns:a16="http://schemas.microsoft.com/office/drawing/2014/main" id="{9925F9EE-FB8D-87B1-492E-ADCDF95ADB9B}"/>
              </a:ext>
            </a:extLst>
          </p:cNvPr>
          <p:cNvSpPr/>
          <p:nvPr/>
        </p:nvSpPr>
        <p:spPr>
          <a:xfrm>
            <a:off x="1139253" y="2991852"/>
            <a:ext cx="2157984" cy="27432"/>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26" name="Rectangle 2">
            <a:extLst>
              <a:ext uri="{FF2B5EF4-FFF2-40B4-BE49-F238E27FC236}">
                <a16:creationId xmlns:a16="http://schemas.microsoft.com/office/drawing/2014/main" id="{121B7277-F09A-BBA2-B21B-BCF4F6FF0F4B}"/>
              </a:ext>
            </a:extLst>
          </p:cNvPr>
          <p:cNvSpPr>
            <a:spLocks noChangeArrowheads="1"/>
          </p:cNvSpPr>
          <p:nvPr/>
        </p:nvSpPr>
        <p:spPr bwMode="auto">
          <a:xfrm>
            <a:off x="-48565" y="2767273"/>
            <a:ext cx="4572000" cy="544419"/>
          </a:xfrm>
          <a:prstGeom prst="rect">
            <a:avLst/>
          </a:prstGeom>
          <a:noFill/>
          <a:ln w="9525" algn="ctr">
            <a:noFill/>
            <a:round/>
            <a:headEnd/>
            <a:tailEnd/>
          </a:ln>
        </p:spPr>
        <p:txBody>
          <a:bodyPr lIns="91440" tIns="27432" rIns="18288" bIns="27432" anchor="ctr" anchorCtr="0">
            <a:noAutofit/>
          </a:bodyPr>
          <a:lstStyle/>
          <a:p>
            <a:pPr defTabSz="417513">
              <a:lnSpc>
                <a:spcPts val="2400"/>
              </a:lnSpc>
              <a:defRPr/>
            </a:pPr>
            <a:r>
              <a:rPr lang="en-US" sz="1800" spc="-20" dirty="0">
                <a:solidFill>
                  <a:srgbClr val="FFFFFF"/>
                </a:solidFill>
              </a:rPr>
              <a:t>  thou hast </a:t>
            </a:r>
            <a:r>
              <a:rPr lang="en-US" sz="1800" b="1" spc="-20" dirty="0">
                <a:ln w="6350">
                  <a:solidFill>
                    <a:schemeClr val="bg1"/>
                  </a:solidFill>
                </a:ln>
                <a:solidFill>
                  <a:schemeClr val="tx1"/>
                </a:solidFill>
              </a:rPr>
              <a:t>trusted in thy </a:t>
            </a:r>
            <a:r>
              <a:rPr lang="en-US" sz="1800" b="1" spc="20" dirty="0">
                <a:ln w="19050">
                  <a:noFill/>
                </a:ln>
                <a:solidFill>
                  <a:srgbClr val="FFFFFF"/>
                </a:solidFill>
                <a:effectLst>
                  <a:glow rad="101600">
                    <a:srgbClr val="C3260C"/>
                  </a:glow>
                </a:effectLst>
                <a:latin typeface="Arial" panose="020B0604020202020204" pitchFamily="34" charset="0"/>
                <a:cs typeface="Arial" panose="020B0604020202020204" pitchFamily="34" charset="0"/>
              </a:rPr>
              <a:t>works</a:t>
            </a:r>
            <a:r>
              <a:rPr lang="en-US" sz="1050" spc="-20" dirty="0">
                <a:solidFill>
                  <a:srgbClr val="000000">
                    <a:lumMod val="75000"/>
                    <a:lumOff val="25000"/>
                  </a:srgbClr>
                </a:solidFill>
              </a:rPr>
              <a:t>  </a:t>
            </a:r>
            <a:r>
              <a:rPr lang="en-US" sz="1050" spc="-20" dirty="0">
                <a:solidFill>
                  <a:schemeClr val="bg1">
                    <a:lumMod val="85000"/>
                    <a:lumOff val="15000"/>
                  </a:schemeClr>
                </a:solidFill>
              </a:rPr>
              <a:t>...</a:t>
            </a:r>
            <a:r>
              <a:rPr lang="en-US" sz="1800" spc="-20" dirty="0">
                <a:solidFill>
                  <a:srgbClr val="FFFFFF"/>
                </a:solidFill>
              </a:rPr>
              <a:t> </a:t>
            </a:r>
          </a:p>
          <a:p>
            <a:pPr defTabSz="417513">
              <a:lnSpc>
                <a:spcPts val="2400"/>
              </a:lnSpc>
            </a:pPr>
            <a:r>
              <a:rPr lang="en-US" sz="1800" spc="-20" dirty="0">
                <a:solidFill>
                  <a:srgbClr val="FFFFFF"/>
                </a:solidFill>
              </a:rPr>
              <a:t>  thou shalt also be taken </a:t>
            </a:r>
            <a:r>
              <a:rPr lang="en-US" sz="1500" dirty="0">
                <a:solidFill>
                  <a:srgbClr val="5968B0"/>
                </a:solidFill>
                <a:latin typeface="+mn-lt"/>
              </a:rPr>
              <a:t>[and] </a:t>
            </a:r>
            <a:r>
              <a:rPr lang="en-US" sz="1800" spc="-20" dirty="0">
                <a:solidFill>
                  <a:srgbClr val="FFFFFF"/>
                </a:solidFill>
              </a:rPr>
              <a:t>cast into hell</a:t>
            </a:r>
            <a:r>
              <a:rPr lang="en-US" sz="1100" spc="-20" dirty="0">
                <a:solidFill>
                  <a:schemeClr val="bg1">
                    <a:lumMod val="85000"/>
                    <a:lumOff val="15000"/>
                  </a:schemeClr>
                </a:solidFill>
              </a:rPr>
              <a:t>;</a:t>
            </a:r>
          </a:p>
        </p:txBody>
      </p:sp>
      <p:sp>
        <p:nvSpPr>
          <p:cNvPr id="11" name="TextBox 10">
            <a:extLst>
              <a:ext uri="{FF2B5EF4-FFF2-40B4-BE49-F238E27FC236}">
                <a16:creationId xmlns:a16="http://schemas.microsoft.com/office/drawing/2014/main" id="{91A5595E-23C3-40ED-AAD4-63B7087DC024}"/>
              </a:ext>
            </a:extLst>
          </p:cNvPr>
          <p:cNvSpPr txBox="1"/>
          <p:nvPr/>
        </p:nvSpPr>
        <p:spPr>
          <a:xfrm>
            <a:off x="0" y="2386746"/>
            <a:ext cx="4572000" cy="283398"/>
          </a:xfrm>
          <a:prstGeom prst="rect">
            <a:avLst/>
          </a:prstGeom>
          <a:solidFill>
            <a:srgbClr val="5968B0"/>
          </a:solidFill>
        </p:spPr>
        <p:txBody>
          <a:bodyPr wrap="square" lIns="0" tIns="0" rIns="9144" bIns="27432" rtlCol="0" anchor="ctr" anchorCtr="0">
            <a:noAutofit/>
          </a:bodyPr>
          <a:lstStyle/>
          <a:p>
            <a:pPr algn="ctr">
              <a:lnSpc>
                <a:spcPts val="2000"/>
              </a:lnSpc>
              <a:defRPr/>
            </a:pPr>
            <a:r>
              <a:rPr lang="en-US" sz="1700" spc="-60" dirty="0">
                <a:solidFill>
                  <a:srgbClr val="000000"/>
                </a:solidFill>
              </a:rPr>
              <a:t>That  </a:t>
            </a:r>
            <a:r>
              <a:rPr lang="en-US" sz="1100" spc="-60" dirty="0">
                <a:solidFill>
                  <a:srgbClr val="000000"/>
                </a:solidFill>
              </a:rPr>
              <a:t> </a:t>
            </a:r>
            <a:r>
              <a:rPr lang="en-US" sz="1700" spc="-60" dirty="0">
                <a:solidFill>
                  <a:srgbClr val="000000"/>
                </a:solidFill>
              </a:rPr>
              <a:t>        keeps people out of Heaven. So, if...</a:t>
            </a:r>
          </a:p>
        </p:txBody>
      </p:sp>
      <p:sp>
        <p:nvSpPr>
          <p:cNvPr id="49" name="WordArt 20">
            <a:extLst>
              <a:ext uri="{FF2B5EF4-FFF2-40B4-BE49-F238E27FC236}">
                <a16:creationId xmlns:a16="http://schemas.microsoft.com/office/drawing/2014/main" id="{328EFF7C-F72A-5F6D-7341-9BF29E190284}"/>
              </a:ext>
            </a:extLst>
          </p:cNvPr>
          <p:cNvSpPr>
            <a:spLocks noChangeAspect="1" noChangeArrowheads="1" noChangeShapeType="1" noTextEdit="1"/>
          </p:cNvSpPr>
          <p:nvPr/>
        </p:nvSpPr>
        <p:spPr bwMode="auto">
          <a:xfrm>
            <a:off x="2901941" y="1522496"/>
            <a:ext cx="403978" cy="274320"/>
          </a:xfrm>
          <a:prstGeom prst="rect">
            <a:avLst/>
          </a:prstGeom>
        </p:spPr>
        <p:txBody>
          <a:bodyPr wrap="none" fromWordArt="1">
            <a:prstTxWarp prst="textPlain">
              <a:avLst>
                <a:gd name="adj" fmla="val 50000"/>
              </a:avLst>
            </a:prstTxWarp>
          </a:bodyPr>
          <a:lstStyle/>
          <a:p>
            <a:pPr algn="ctr">
              <a:defRPr/>
            </a:pPr>
            <a:r>
              <a:rPr lang="en-US" sz="1200" kern="10" dirty="0">
                <a:ln w="12700" cap="rnd">
                  <a:solidFill>
                    <a:srgbClr val="C3260C"/>
                  </a:solidFill>
                  <a:prstDash val="solid"/>
                  <a:round/>
                  <a:headEnd/>
                  <a:tailEnd/>
                </a:ln>
                <a:solidFill>
                  <a:srgbClr val="FFFFFF"/>
                </a:solidFill>
                <a:latin typeface="Impact" pitchFamily="34" charset="0"/>
              </a:rPr>
              <a:t>Be</a:t>
            </a:r>
          </a:p>
        </p:txBody>
      </p:sp>
      <p:sp>
        <p:nvSpPr>
          <p:cNvPr id="50" name="WordArt 20">
            <a:extLst>
              <a:ext uri="{FF2B5EF4-FFF2-40B4-BE49-F238E27FC236}">
                <a16:creationId xmlns:a16="http://schemas.microsoft.com/office/drawing/2014/main" id="{C81AE9AE-F692-024F-E43B-6E83D0092DE3}"/>
              </a:ext>
            </a:extLst>
          </p:cNvPr>
          <p:cNvSpPr>
            <a:spLocks noChangeAspect="1" noChangeArrowheads="1" noChangeShapeType="1" noTextEdit="1"/>
          </p:cNvSpPr>
          <p:nvPr/>
        </p:nvSpPr>
        <p:spPr bwMode="auto">
          <a:xfrm>
            <a:off x="112034" y="1522496"/>
            <a:ext cx="430665" cy="274320"/>
          </a:xfrm>
          <a:prstGeom prst="rect">
            <a:avLst/>
          </a:prstGeom>
        </p:spPr>
        <p:txBody>
          <a:bodyPr wrap="none" fromWordArt="1">
            <a:prstTxWarp prst="textPlain">
              <a:avLst>
                <a:gd name="adj" fmla="val 50000"/>
              </a:avLst>
            </a:prstTxWarp>
          </a:bodyPr>
          <a:lstStyle/>
          <a:p>
            <a:pPr algn="ctr">
              <a:defRPr/>
            </a:pPr>
            <a:r>
              <a:rPr lang="en-US" sz="1200" kern="10" dirty="0">
                <a:ln w="12700" cap="rnd">
                  <a:solidFill>
                    <a:srgbClr val="5968B0"/>
                  </a:solidFill>
                  <a:prstDash val="solid"/>
                  <a:round/>
                  <a:headEnd/>
                  <a:tailEnd/>
                </a:ln>
                <a:solidFill>
                  <a:srgbClr val="FFFFFF"/>
                </a:solidFill>
                <a:latin typeface="Impact" pitchFamily="34" charset="0"/>
              </a:rPr>
              <a:t>Be</a:t>
            </a:r>
          </a:p>
        </p:txBody>
      </p:sp>
      <p:sp>
        <p:nvSpPr>
          <p:cNvPr id="51" name="WordArt 20">
            <a:extLst>
              <a:ext uri="{FF2B5EF4-FFF2-40B4-BE49-F238E27FC236}">
                <a16:creationId xmlns:a16="http://schemas.microsoft.com/office/drawing/2014/main" id="{A743E13E-7E1F-EA9B-D22B-92F4BEB37556}"/>
              </a:ext>
            </a:extLst>
          </p:cNvPr>
          <p:cNvSpPr>
            <a:spLocks noChangeAspect="1" noChangeArrowheads="1" noChangeShapeType="1" noTextEdit="1"/>
          </p:cNvSpPr>
          <p:nvPr/>
        </p:nvSpPr>
        <p:spPr bwMode="auto">
          <a:xfrm>
            <a:off x="645433" y="1522496"/>
            <a:ext cx="848598" cy="274320"/>
          </a:xfrm>
          <a:prstGeom prst="rect">
            <a:avLst/>
          </a:prstGeom>
        </p:spPr>
        <p:txBody>
          <a:bodyPr wrap="none" fromWordArt="1">
            <a:prstTxWarp prst="textPlain">
              <a:avLst>
                <a:gd name="adj" fmla="val 50000"/>
              </a:avLst>
            </a:prstTxWarp>
          </a:bodyPr>
          <a:lstStyle/>
          <a:p>
            <a:pPr algn="ctr">
              <a:defRPr/>
            </a:pPr>
            <a:r>
              <a:rPr lang="en-US" sz="1200" kern="10" dirty="0">
                <a:ln w="12700" cap="rnd">
                  <a:solidFill>
                    <a:srgbClr val="5968B0"/>
                  </a:solidFill>
                  <a:prstDash val="solid"/>
                  <a:round/>
                  <a:headEnd/>
                  <a:tailEnd/>
                </a:ln>
                <a:solidFill>
                  <a:srgbClr val="FFFFFF"/>
                </a:solidFill>
                <a:latin typeface="Impact" pitchFamily="34" charset="0"/>
              </a:rPr>
              <a:t>Good</a:t>
            </a:r>
          </a:p>
        </p:txBody>
      </p:sp>
      <p:sp>
        <p:nvSpPr>
          <p:cNvPr id="52" name="WordArt 20">
            <a:extLst>
              <a:ext uri="{FF2B5EF4-FFF2-40B4-BE49-F238E27FC236}">
                <a16:creationId xmlns:a16="http://schemas.microsoft.com/office/drawing/2014/main" id="{822B17FC-840F-2E90-50D5-2518AEF4EC8D}"/>
              </a:ext>
            </a:extLst>
          </p:cNvPr>
          <p:cNvSpPr>
            <a:spLocks noChangeAspect="1" noChangeArrowheads="1" noChangeShapeType="1" noTextEdit="1"/>
          </p:cNvSpPr>
          <p:nvPr/>
        </p:nvSpPr>
        <p:spPr bwMode="auto">
          <a:xfrm>
            <a:off x="112033" y="1895322"/>
            <a:ext cx="475086" cy="274320"/>
          </a:xfrm>
          <a:prstGeom prst="rect">
            <a:avLst/>
          </a:prstGeom>
        </p:spPr>
        <p:txBody>
          <a:bodyPr wrap="none" fromWordArt="1">
            <a:prstTxWarp prst="textPlain">
              <a:avLst>
                <a:gd name="adj" fmla="val 50000"/>
              </a:avLst>
            </a:prstTxWarp>
          </a:bodyPr>
          <a:lstStyle/>
          <a:p>
            <a:pPr algn="ctr">
              <a:defRPr/>
            </a:pPr>
            <a:r>
              <a:rPr lang="en-US" sz="1200" kern="10" dirty="0">
                <a:ln w="12700" cap="rnd">
                  <a:solidFill>
                    <a:srgbClr val="5968B0"/>
                  </a:solidFill>
                  <a:prstDash val="solid"/>
                  <a:round/>
                  <a:headEnd/>
                  <a:tailEnd/>
                </a:ln>
                <a:solidFill>
                  <a:srgbClr val="FFFFFF"/>
                </a:solidFill>
                <a:latin typeface="Impact" pitchFamily="34" charset="0"/>
              </a:rPr>
              <a:t>go to</a:t>
            </a:r>
          </a:p>
        </p:txBody>
      </p:sp>
      <p:sp>
        <p:nvSpPr>
          <p:cNvPr id="53" name="WordArt 20">
            <a:extLst>
              <a:ext uri="{FF2B5EF4-FFF2-40B4-BE49-F238E27FC236}">
                <a16:creationId xmlns:a16="http://schemas.microsoft.com/office/drawing/2014/main" id="{0930ECA7-D969-0984-8960-6EF73881636C}"/>
              </a:ext>
            </a:extLst>
          </p:cNvPr>
          <p:cNvSpPr>
            <a:spLocks noChangeArrowheads="1" noChangeShapeType="1" noTextEdit="1"/>
          </p:cNvSpPr>
          <p:nvPr/>
        </p:nvSpPr>
        <p:spPr bwMode="auto">
          <a:xfrm>
            <a:off x="2901941" y="1895322"/>
            <a:ext cx="475488" cy="274320"/>
          </a:xfrm>
          <a:prstGeom prst="rect">
            <a:avLst/>
          </a:prstGeom>
        </p:spPr>
        <p:txBody>
          <a:bodyPr wrap="none" fromWordArt="1">
            <a:prstTxWarp prst="textPlain">
              <a:avLst>
                <a:gd name="adj" fmla="val 50000"/>
              </a:avLst>
            </a:prstTxWarp>
          </a:bodyPr>
          <a:lstStyle/>
          <a:p>
            <a:pPr algn="ctr">
              <a:defRPr/>
            </a:pPr>
            <a:r>
              <a:rPr lang="en-US" sz="1200" kern="10" dirty="0">
                <a:ln w="12700" cap="rnd">
                  <a:solidFill>
                    <a:srgbClr val="C3260C"/>
                  </a:solidFill>
                  <a:prstDash val="solid"/>
                  <a:round/>
                  <a:headEnd/>
                  <a:tailEnd/>
                </a:ln>
                <a:solidFill>
                  <a:srgbClr val="FFFFFF"/>
                </a:solidFill>
                <a:latin typeface="Impact" pitchFamily="34" charset="0"/>
              </a:rPr>
              <a:t>go to</a:t>
            </a:r>
          </a:p>
        </p:txBody>
      </p:sp>
      <p:sp>
        <p:nvSpPr>
          <p:cNvPr id="54" name="TextBox 53">
            <a:extLst>
              <a:ext uri="{FF2B5EF4-FFF2-40B4-BE49-F238E27FC236}">
                <a16:creationId xmlns:a16="http://schemas.microsoft.com/office/drawing/2014/main" id="{884B4CF2-D4D7-F5D3-0738-8F86DC2CE369}"/>
              </a:ext>
            </a:extLst>
          </p:cNvPr>
          <p:cNvSpPr txBox="1"/>
          <p:nvPr/>
        </p:nvSpPr>
        <p:spPr>
          <a:xfrm>
            <a:off x="563355" y="1712396"/>
            <a:ext cx="2294713" cy="553998"/>
          </a:xfrm>
          <a:prstGeom prst="rect">
            <a:avLst/>
          </a:prstGeom>
          <a:noFill/>
        </p:spPr>
        <p:txBody>
          <a:bodyPr wrap="square" rtlCol="0">
            <a:spAutoFit/>
          </a:bodyPr>
          <a:lstStyle/>
          <a:p>
            <a:pPr>
              <a:defRPr/>
            </a:pPr>
            <a:r>
              <a:rPr lang="en-US" sz="3000" b="1" spc="120" dirty="0">
                <a:ln>
                  <a:solidFill>
                    <a:srgbClr val="FFFFFF"/>
                  </a:solidFill>
                </a:ln>
                <a:blipFill dpi="0" rotWithShape="1">
                  <a:blip r:embed="rId3">
                    <a:extLst>
                      <a:ext uri="{28A0092B-C50C-407E-A947-70E740481C1C}">
                        <a14:useLocalDpi xmlns:a14="http://schemas.microsoft.com/office/drawing/2010/main" val="0"/>
                      </a:ext>
                    </a:extLst>
                  </a:blip>
                  <a:srcRect/>
                  <a:stretch>
                    <a:fillRect/>
                  </a:stretch>
                </a:blipFill>
                <a:latin typeface="Cooper Black" panose="0208090404030B020404" pitchFamily="18" charset="0"/>
              </a:rPr>
              <a:t>HEAVEN</a:t>
            </a:r>
          </a:p>
        </p:txBody>
      </p:sp>
      <p:sp>
        <p:nvSpPr>
          <p:cNvPr id="55" name="TextBox 54">
            <a:extLst>
              <a:ext uri="{FF2B5EF4-FFF2-40B4-BE49-F238E27FC236}">
                <a16:creationId xmlns:a16="http://schemas.microsoft.com/office/drawing/2014/main" id="{EE5669B3-2A36-EC28-4B04-B64000725B4A}"/>
              </a:ext>
            </a:extLst>
          </p:cNvPr>
          <p:cNvSpPr txBox="1"/>
          <p:nvPr/>
        </p:nvSpPr>
        <p:spPr>
          <a:xfrm>
            <a:off x="3352800" y="1708633"/>
            <a:ext cx="1314142" cy="553998"/>
          </a:xfrm>
          <a:prstGeom prst="rect">
            <a:avLst/>
          </a:prstGeom>
          <a:noFill/>
        </p:spPr>
        <p:txBody>
          <a:bodyPr wrap="none" rtlCol="0">
            <a:spAutoFit/>
          </a:bodyPr>
          <a:lstStyle/>
          <a:p>
            <a:pPr>
              <a:defRPr/>
            </a:pPr>
            <a:r>
              <a:rPr lang="en-US" sz="3000" b="1" spc="130" dirty="0">
                <a:ln>
                  <a:solidFill>
                    <a:srgbClr val="FF0000"/>
                  </a:solidFill>
                </a:ln>
                <a:blipFill dpi="0" rotWithShape="1">
                  <a:blip r:embed="rId4"/>
                  <a:srcRect/>
                  <a:stretch>
                    <a:fillRect/>
                  </a:stretch>
                </a:blipFill>
                <a:latin typeface="Cooper Black" panose="0208090404030B020404" pitchFamily="18" charset="0"/>
              </a:rPr>
              <a:t>HELL</a:t>
            </a:r>
          </a:p>
        </p:txBody>
      </p:sp>
      <p:sp>
        <p:nvSpPr>
          <p:cNvPr id="56" name="WordArt 20">
            <a:extLst>
              <a:ext uri="{FF2B5EF4-FFF2-40B4-BE49-F238E27FC236}">
                <a16:creationId xmlns:a16="http://schemas.microsoft.com/office/drawing/2014/main" id="{A3B4C5FB-7040-221A-620B-023E6F680473}"/>
              </a:ext>
            </a:extLst>
          </p:cNvPr>
          <p:cNvSpPr>
            <a:spLocks noChangeAspect="1" noChangeArrowheads="1" noChangeShapeType="1" noTextEdit="1"/>
          </p:cNvSpPr>
          <p:nvPr/>
        </p:nvSpPr>
        <p:spPr bwMode="auto">
          <a:xfrm>
            <a:off x="3393969" y="1522496"/>
            <a:ext cx="574772" cy="274320"/>
          </a:xfrm>
          <a:prstGeom prst="rect">
            <a:avLst/>
          </a:prstGeom>
        </p:spPr>
        <p:txBody>
          <a:bodyPr wrap="none" fromWordArt="1">
            <a:prstTxWarp prst="textPlain">
              <a:avLst>
                <a:gd name="adj" fmla="val 50000"/>
              </a:avLst>
            </a:prstTxWarp>
          </a:bodyPr>
          <a:lstStyle/>
          <a:p>
            <a:pPr algn="ctr">
              <a:defRPr/>
            </a:pPr>
            <a:r>
              <a:rPr lang="en-US" sz="1200" kern="10" dirty="0">
                <a:ln w="12700" cap="rnd">
                  <a:solidFill>
                    <a:srgbClr val="C3260C"/>
                  </a:solidFill>
                  <a:prstDash val="solid"/>
                  <a:round/>
                  <a:headEnd/>
                  <a:tailEnd/>
                </a:ln>
                <a:solidFill>
                  <a:srgbClr val="FFFFFF"/>
                </a:solidFill>
                <a:latin typeface="Impact" pitchFamily="34" charset="0"/>
              </a:rPr>
              <a:t>Bad</a:t>
            </a:r>
          </a:p>
        </p:txBody>
      </p:sp>
      <p:pic>
        <p:nvPicPr>
          <p:cNvPr id="57" name="Picture 56">
            <a:extLst>
              <a:ext uri="{FF2B5EF4-FFF2-40B4-BE49-F238E27FC236}">
                <a16:creationId xmlns:a16="http://schemas.microsoft.com/office/drawing/2014/main" id="{4F04456A-2211-1D21-6F0A-F7B06B29275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311" b="90885" l="17932" r="81013">
                        <a14:foregroundMark x1="35443" y1="12869" x2="35443" y2="12869"/>
                        <a14:foregroundMark x1="29114" y1="8847" x2="29114" y2="8847"/>
                        <a14:foregroundMark x1="19831" y1="44772" x2="19831" y2="44772"/>
                        <a14:foregroundMark x1="50844" y1="90885" x2="50844" y2="90885"/>
                        <a14:foregroundMark x1="80169" y1="84718" x2="80169" y2="84718"/>
                        <a14:foregroundMark x1="81013" y1="76139" x2="81013" y2="76139"/>
                        <a14:foregroundMark x1="17932" y1="54155" x2="17932" y2="54155"/>
                      </a14:backgroundRemoval>
                    </a14:imgEffect>
                  </a14:imgLayer>
                </a14:imgProps>
              </a:ext>
            </a:extLst>
          </a:blip>
          <a:srcRect l="14075" t="5282" r="14219" b="4531"/>
          <a:stretch/>
        </p:blipFill>
        <p:spPr>
          <a:xfrm>
            <a:off x="1979628" y="1215076"/>
            <a:ext cx="504598" cy="499424"/>
          </a:xfrm>
          <a:prstGeom prst="rect">
            <a:avLst/>
          </a:prstGeom>
        </p:spPr>
      </p:pic>
      <p:sp>
        <p:nvSpPr>
          <p:cNvPr id="58" name="TextBox 57">
            <a:extLst>
              <a:ext uri="{FF2B5EF4-FFF2-40B4-BE49-F238E27FC236}">
                <a16:creationId xmlns:a16="http://schemas.microsoft.com/office/drawing/2014/main" id="{C718AFEE-A6C0-59E8-D15B-6EAEB70D8BBD}"/>
              </a:ext>
            </a:extLst>
          </p:cNvPr>
          <p:cNvSpPr txBox="1"/>
          <p:nvPr/>
        </p:nvSpPr>
        <p:spPr>
          <a:xfrm>
            <a:off x="103951" y="1125956"/>
            <a:ext cx="2139696" cy="228600"/>
          </a:xfrm>
          <a:prstGeom prst="rect">
            <a:avLst/>
          </a:prstGeom>
          <a:noFill/>
        </p:spPr>
        <p:txBody>
          <a:bodyPr wrap="square" lIns="18288" tIns="0" rIns="0" bIns="0" rtlCol="0" anchor="t" anchorCtr="0">
            <a:noAutofit/>
          </a:bodyPr>
          <a:lstStyle/>
          <a:p>
            <a:pPr>
              <a:lnSpc>
                <a:spcPts val="2000"/>
              </a:lnSpc>
              <a:defRPr/>
            </a:pPr>
            <a:r>
              <a:rPr lang="en-US" sz="1600" b="1" spc="-50" dirty="0">
                <a:ln>
                  <a:solidFill>
                    <a:srgbClr val="000000"/>
                  </a:solidFill>
                </a:ln>
                <a:solidFill>
                  <a:srgbClr val="FFFFFF"/>
                </a:solidFill>
              </a:rPr>
              <a:t>They believed…</a:t>
            </a:r>
            <a:endParaRPr lang="en-US" sz="1400" spc="-70" dirty="0">
              <a:solidFill>
                <a:srgbClr val="000000"/>
              </a:solidFill>
            </a:endParaRPr>
          </a:p>
        </p:txBody>
      </p:sp>
      <p:sp>
        <p:nvSpPr>
          <p:cNvPr id="59" name="Rectangle 58">
            <a:extLst>
              <a:ext uri="{FF2B5EF4-FFF2-40B4-BE49-F238E27FC236}">
                <a16:creationId xmlns:a16="http://schemas.microsoft.com/office/drawing/2014/main" id="{005BA5BC-CC93-08D5-90D4-AF030E59E6C3}"/>
              </a:ext>
            </a:extLst>
          </p:cNvPr>
          <p:cNvSpPr/>
          <p:nvPr/>
        </p:nvSpPr>
        <p:spPr>
          <a:xfrm>
            <a:off x="2075111" y="1016428"/>
            <a:ext cx="2176272" cy="1828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60" name="TextBox 59">
            <a:extLst>
              <a:ext uri="{FF2B5EF4-FFF2-40B4-BE49-F238E27FC236}">
                <a16:creationId xmlns:a16="http://schemas.microsoft.com/office/drawing/2014/main" id="{856E68D8-99E1-8A00-2A21-2BAAD41A2B4A}"/>
              </a:ext>
            </a:extLst>
          </p:cNvPr>
          <p:cNvSpPr txBox="1"/>
          <p:nvPr/>
        </p:nvSpPr>
        <p:spPr>
          <a:xfrm>
            <a:off x="83602" y="791076"/>
            <a:ext cx="4296653" cy="228600"/>
          </a:xfrm>
          <a:prstGeom prst="rect">
            <a:avLst/>
          </a:prstGeom>
          <a:noFill/>
        </p:spPr>
        <p:txBody>
          <a:bodyPr wrap="square" lIns="18288" tIns="0" rIns="0" bIns="0" rtlCol="0" anchor="t" anchorCtr="0">
            <a:noAutofit/>
          </a:bodyPr>
          <a:lstStyle/>
          <a:p>
            <a:pPr>
              <a:lnSpc>
                <a:spcPts val="2000"/>
              </a:lnSpc>
              <a:defRPr/>
            </a:pPr>
            <a:r>
              <a:rPr lang="en-US" sz="1690" b="1" spc="-50" dirty="0">
                <a:ln>
                  <a:solidFill>
                    <a:srgbClr val="000000"/>
                  </a:solidFill>
                </a:ln>
                <a:solidFill>
                  <a:srgbClr val="FFFFFF"/>
                </a:solidFill>
              </a:rPr>
              <a:t>They never stopped trusting in their </a:t>
            </a:r>
            <a:r>
              <a:rPr lang="en-US" sz="1690" b="1" spc="-20" dirty="0">
                <a:ln w="19050">
                  <a:noFill/>
                </a:ln>
                <a:solidFill>
                  <a:srgbClr val="FFFFFF"/>
                </a:solidFill>
                <a:effectLst>
                  <a:glow rad="101600">
                    <a:srgbClr val="C3260C"/>
                  </a:glow>
                </a:effectLst>
                <a:latin typeface="Arial" panose="020B0604020202020204" pitchFamily="34" charset="0"/>
                <a:cs typeface="Arial" panose="020B0604020202020204" pitchFamily="34" charset="0"/>
              </a:rPr>
              <a:t>works</a:t>
            </a:r>
            <a:r>
              <a:rPr lang="en-US" sz="1690" b="1" spc="-50" dirty="0">
                <a:ln>
                  <a:solidFill>
                    <a:srgbClr val="000000"/>
                  </a:solidFill>
                </a:ln>
                <a:solidFill>
                  <a:srgbClr val="FFFFFF"/>
                </a:solidFill>
              </a:rPr>
              <a:t>!</a:t>
            </a:r>
            <a:endParaRPr lang="en-US" sz="1690" spc="-50" dirty="0">
              <a:solidFill>
                <a:srgbClr val="000000"/>
              </a:solidFill>
            </a:endParaRPr>
          </a:p>
        </p:txBody>
      </p:sp>
      <p:sp>
        <p:nvSpPr>
          <p:cNvPr id="20" name="TextBox 19">
            <a:extLst>
              <a:ext uri="{FF2B5EF4-FFF2-40B4-BE49-F238E27FC236}">
                <a16:creationId xmlns:a16="http://schemas.microsoft.com/office/drawing/2014/main" id="{B1C6E89E-2BA7-721B-CC63-43C46F6D4D66}"/>
              </a:ext>
            </a:extLst>
          </p:cNvPr>
          <p:cNvSpPr txBox="1"/>
          <p:nvPr/>
        </p:nvSpPr>
        <p:spPr>
          <a:xfrm>
            <a:off x="0" y="2004"/>
            <a:ext cx="4572000" cy="313365"/>
          </a:xfrm>
          <a:prstGeom prst="rect">
            <a:avLst/>
          </a:prstGeom>
          <a:solidFill>
            <a:srgbClr val="5968B0"/>
          </a:solidFill>
        </p:spPr>
        <p:txBody>
          <a:bodyPr wrap="square" lIns="18288" tIns="18288" rIns="18288" bIns="36576" rtlCol="0" anchor="ctr" anchorCtr="0">
            <a:noAutofit/>
          </a:bodyPr>
          <a:lstStyle/>
          <a:p>
            <a:pPr algn="ctr">
              <a:lnSpc>
                <a:spcPts val="2000"/>
              </a:lnSpc>
            </a:pPr>
            <a:r>
              <a:rPr lang="en-US" sz="1500" spc="-70" dirty="0"/>
              <a:t>They believed in God. But they also thought they had to do:</a:t>
            </a:r>
            <a:endParaRPr lang="en-US" sz="1500" b="1" spc="-200" dirty="0"/>
          </a:p>
        </p:txBody>
      </p:sp>
      <p:sp>
        <p:nvSpPr>
          <p:cNvPr id="21" name="Rectangle 20">
            <a:extLst>
              <a:ext uri="{FF2B5EF4-FFF2-40B4-BE49-F238E27FC236}">
                <a16:creationId xmlns:a16="http://schemas.microsoft.com/office/drawing/2014/main" id="{0B9C635F-6479-480B-47FD-82799C2ACB53}"/>
              </a:ext>
            </a:extLst>
          </p:cNvPr>
          <p:cNvSpPr/>
          <p:nvPr/>
        </p:nvSpPr>
        <p:spPr>
          <a:xfrm>
            <a:off x="1" y="312361"/>
            <a:ext cx="4572050" cy="411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bIns="36576" rtlCol="0" anchor="ctr"/>
          <a:lstStyle/>
          <a:p>
            <a:pPr algn="ctr"/>
            <a:r>
              <a:rPr lang="en-US" sz="2400" dirty="0">
                <a:solidFill>
                  <a:srgbClr val="FFFFFF"/>
                </a:solidFill>
              </a:rPr>
              <a:t>...many wonderful </a:t>
            </a:r>
            <a:r>
              <a:rPr lang="en-US" sz="24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works</a:t>
            </a:r>
            <a:r>
              <a:rPr lang="en-US" sz="2400" dirty="0">
                <a:solidFill>
                  <a:srgbClr val="FFFFFF"/>
                </a:solidFill>
              </a:rPr>
              <a:t>.</a:t>
            </a:r>
          </a:p>
        </p:txBody>
      </p:sp>
      <p:sp>
        <p:nvSpPr>
          <p:cNvPr id="22" name="Rectangle 6">
            <a:extLst>
              <a:ext uri="{FF2B5EF4-FFF2-40B4-BE49-F238E27FC236}">
                <a16:creationId xmlns:a16="http://schemas.microsoft.com/office/drawing/2014/main" id="{3469E31B-7C53-FCDA-5765-24A9A6F0EB59}"/>
              </a:ext>
            </a:extLst>
          </p:cNvPr>
          <p:cNvSpPr>
            <a:spLocks noChangeArrowheads="1"/>
          </p:cNvSpPr>
          <p:nvPr/>
        </p:nvSpPr>
        <p:spPr bwMode="auto">
          <a:xfrm>
            <a:off x="4002048" y="622194"/>
            <a:ext cx="540212" cy="107722"/>
          </a:xfrm>
          <a:prstGeom prst="rect">
            <a:avLst/>
          </a:prstGeom>
          <a:noFill/>
          <a:ln w="9525">
            <a:noFill/>
            <a:miter lim="800000"/>
            <a:headEnd/>
            <a:tailEnd/>
          </a:ln>
        </p:spPr>
        <p:txBody>
          <a:bodyPr wrap="none" lIns="0" tIns="0" rIns="0" bIns="0">
            <a:spAutoFit/>
          </a:bodyPr>
          <a:lstStyle/>
          <a:p>
            <a:pPr defTabSz="417513"/>
            <a:r>
              <a:rPr lang="en-US" sz="700" dirty="0">
                <a:solidFill>
                  <a:srgbClr val="5968B0"/>
                </a:solidFill>
              </a:rPr>
              <a:t>Matthew 7:22</a:t>
            </a:r>
          </a:p>
        </p:txBody>
      </p:sp>
      <p:sp>
        <p:nvSpPr>
          <p:cNvPr id="12" name="TextBox 11">
            <a:extLst>
              <a:ext uri="{FF2B5EF4-FFF2-40B4-BE49-F238E27FC236}">
                <a16:creationId xmlns:a16="http://schemas.microsoft.com/office/drawing/2014/main" id="{52C842EB-687D-413E-A770-6BCD26096768}"/>
              </a:ext>
            </a:extLst>
          </p:cNvPr>
          <p:cNvSpPr txBox="1"/>
          <p:nvPr/>
        </p:nvSpPr>
        <p:spPr>
          <a:xfrm>
            <a:off x="558360" y="2297028"/>
            <a:ext cx="691215" cy="430887"/>
          </a:xfrm>
          <a:prstGeom prst="rect">
            <a:avLst/>
          </a:prstGeom>
          <a:noFill/>
        </p:spPr>
        <p:txBody>
          <a:bodyPr wrap="square"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pPr>
              <a:defRPr/>
            </a:pPr>
            <a:r>
              <a:rPr lang="en-US" sz="2200" b="1" spc="100" dirty="0">
                <a:ln w="12700">
                  <a:solidFill>
                    <a:srgbClr val="000000"/>
                  </a:solidFill>
                </a:ln>
                <a:latin typeface="Cooper Black" panose="0208090404030B020404" pitchFamily="18" charset="0"/>
              </a:rPr>
              <a:t>Lie</a:t>
            </a:r>
          </a:p>
        </p:txBody>
      </p:sp>
      <p:sp>
        <p:nvSpPr>
          <p:cNvPr id="2" name="TextBox 1">
            <a:extLst>
              <a:ext uri="{FF2B5EF4-FFF2-40B4-BE49-F238E27FC236}">
                <a16:creationId xmlns:a16="http://schemas.microsoft.com/office/drawing/2014/main" id="{EE85D2AD-ABE4-7EDE-384B-E9224654DFDB}"/>
              </a:ext>
            </a:extLst>
          </p:cNvPr>
          <p:cNvSpPr txBox="1"/>
          <p:nvPr/>
        </p:nvSpPr>
        <p:spPr>
          <a:xfrm>
            <a:off x="4643265" y="434341"/>
            <a:ext cx="4416552" cy="2519151"/>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Matthew 7:22 </a:t>
            </a:r>
            <a:r>
              <a:rPr lang="en-US" b="1" u="sng" dirty="0">
                <a:solidFill>
                  <a:schemeClr val="bg1"/>
                </a:solidFill>
              </a:rPr>
              <a:t>Many will say to me in that day, Lord, Lord, have we not </a:t>
            </a:r>
            <a:r>
              <a:rPr lang="en-US" dirty="0">
                <a:solidFill>
                  <a:schemeClr val="bg1"/>
                </a:solidFill>
              </a:rPr>
              <a:t>prophesied in thy name? and in thy name have cast out devils? and </a:t>
            </a:r>
            <a:r>
              <a:rPr lang="en-US" b="1" u="sng" dirty="0">
                <a:solidFill>
                  <a:schemeClr val="bg1"/>
                </a:solidFill>
              </a:rPr>
              <a:t>in thy name done many wonderful works</a:t>
            </a:r>
            <a:r>
              <a:rPr lang="en-US" dirty="0">
                <a:solidFill>
                  <a:schemeClr val="bg1"/>
                </a:solidFill>
              </a:rPr>
              <a:t>? 23 And then will I profess unto them, I never knew you: depart from me, </a:t>
            </a:r>
            <a:r>
              <a:rPr lang="en-US" b="1" u="sng" dirty="0">
                <a:solidFill>
                  <a:schemeClr val="bg1"/>
                </a:solidFill>
              </a:rPr>
              <a:t>ye that work iniquity</a:t>
            </a:r>
            <a:r>
              <a:rPr lang="en-US" dirty="0">
                <a:solidFill>
                  <a:schemeClr val="bg1"/>
                </a:solidFill>
              </a:rPr>
              <a:t>. </a:t>
            </a:r>
          </a:p>
          <a:p>
            <a:pPr algn="l">
              <a:lnSpc>
                <a:spcPts val="900"/>
              </a:lnSpc>
              <a:spcBef>
                <a:spcPts val="200"/>
              </a:spcBef>
              <a:spcAft>
                <a:spcPts val="200"/>
              </a:spcAft>
            </a:pPr>
            <a:r>
              <a:rPr lang="en-US" dirty="0">
                <a:solidFill>
                  <a:schemeClr val="bg1"/>
                </a:solidFill>
              </a:rPr>
              <a:t>Jeremiah 48:7  For </a:t>
            </a:r>
            <a:r>
              <a:rPr lang="en-US" b="1" u="sng" dirty="0">
                <a:solidFill>
                  <a:schemeClr val="bg1"/>
                </a:solidFill>
              </a:rPr>
              <a:t>because thou hast trusted in thy works </a:t>
            </a:r>
            <a:r>
              <a:rPr lang="en-US" dirty="0">
                <a:solidFill>
                  <a:schemeClr val="bg1"/>
                </a:solidFill>
              </a:rPr>
              <a:t>and in thy treasures, </a:t>
            </a:r>
            <a:r>
              <a:rPr lang="en-US" b="1" u="sng" dirty="0">
                <a:solidFill>
                  <a:schemeClr val="bg1"/>
                </a:solidFill>
              </a:rPr>
              <a:t>thou shalt also be taken</a:t>
            </a:r>
            <a:r>
              <a:rPr lang="en-US" dirty="0">
                <a:solidFill>
                  <a:schemeClr val="bg1"/>
                </a:solidFill>
              </a:rPr>
              <a:t>: ...</a:t>
            </a:r>
          </a:p>
          <a:p>
            <a:pPr algn="l">
              <a:lnSpc>
                <a:spcPts val="900"/>
              </a:lnSpc>
              <a:spcBef>
                <a:spcPts val="200"/>
              </a:spcBef>
              <a:spcAft>
                <a:spcPts val="200"/>
              </a:spcAft>
            </a:pPr>
            <a:r>
              <a:rPr lang="en-US" dirty="0">
                <a:solidFill>
                  <a:schemeClr val="bg1"/>
                </a:solidFill>
              </a:rPr>
              <a:t>Jeremiah 25:7  Yet ye have not hearkened unto me, saith the LORD; that ye might </a:t>
            </a:r>
            <a:r>
              <a:rPr lang="en-US" b="1" u="sng" dirty="0">
                <a:solidFill>
                  <a:schemeClr val="bg1"/>
                </a:solidFill>
              </a:rPr>
              <a:t>provoke me to anger with the works of your hands </a:t>
            </a:r>
            <a:r>
              <a:rPr lang="en-US" dirty="0">
                <a:solidFill>
                  <a:schemeClr val="bg1"/>
                </a:solidFill>
              </a:rPr>
              <a:t>to your own hurt.</a:t>
            </a:r>
          </a:p>
          <a:p>
            <a:pPr algn="l">
              <a:lnSpc>
                <a:spcPts val="900"/>
              </a:lnSpc>
              <a:spcBef>
                <a:spcPts val="200"/>
              </a:spcBef>
              <a:spcAft>
                <a:spcPts val="200"/>
              </a:spcAft>
            </a:pPr>
            <a:r>
              <a:rPr lang="en-US" dirty="0">
                <a:solidFill>
                  <a:schemeClr val="bg1"/>
                </a:solidFill>
              </a:rPr>
              <a:t>2 Kings 22:17  Because they have forsaken me, and have burned incense unto other gods, </a:t>
            </a:r>
            <a:r>
              <a:rPr lang="en-US" b="1" u="sng" dirty="0">
                <a:solidFill>
                  <a:schemeClr val="bg1"/>
                </a:solidFill>
              </a:rPr>
              <a:t>that they might provoke me to anger with </a:t>
            </a:r>
            <a:r>
              <a:rPr lang="en-US" sz="800" b="1" u="sng" dirty="0">
                <a:solidFill>
                  <a:schemeClr val="bg1"/>
                </a:solidFill>
              </a:rPr>
              <a:t>all</a:t>
            </a:r>
            <a:r>
              <a:rPr lang="en-US" b="1" u="sng" dirty="0">
                <a:solidFill>
                  <a:schemeClr val="bg1"/>
                </a:solidFill>
              </a:rPr>
              <a:t> the works of their hands</a:t>
            </a:r>
            <a:r>
              <a:rPr lang="en-US" dirty="0">
                <a:solidFill>
                  <a:schemeClr val="bg1"/>
                </a:solidFill>
              </a:rPr>
              <a:t>; therefore my wrath shall be kindled against this place, and shall not be quenched.</a:t>
            </a:r>
          </a:p>
          <a:p>
            <a:pPr algn="l">
              <a:lnSpc>
                <a:spcPts val="900"/>
              </a:lnSpc>
              <a:spcBef>
                <a:spcPts val="200"/>
              </a:spcBef>
              <a:spcAft>
                <a:spcPts val="200"/>
              </a:spcAft>
            </a:pPr>
            <a:r>
              <a:rPr lang="en-US" dirty="0">
                <a:solidFill>
                  <a:schemeClr val="bg1"/>
                </a:solidFill>
              </a:rPr>
              <a:t>Galatians 2:16  Knowing that </a:t>
            </a:r>
            <a:r>
              <a:rPr lang="en-US" b="1" u="sng" dirty="0">
                <a:solidFill>
                  <a:schemeClr val="bg1"/>
                </a:solidFill>
              </a:rPr>
              <a:t>a man is not justified by the works of the law</a:t>
            </a:r>
            <a:r>
              <a:rPr lang="en-US" dirty="0">
                <a:solidFill>
                  <a:schemeClr val="bg1"/>
                </a:solidFill>
              </a:rPr>
              <a:t>, but by the faith of Jesus Christ, even </a:t>
            </a:r>
            <a:r>
              <a:rPr lang="en-US" b="1" u="sng" dirty="0">
                <a:solidFill>
                  <a:schemeClr val="bg1"/>
                </a:solidFill>
              </a:rPr>
              <a:t>we have believed in Jesus Christ, that we might be justified by the faith of Christ, and not by the works of the law</a:t>
            </a:r>
            <a:r>
              <a:rPr lang="en-US" dirty="0">
                <a:solidFill>
                  <a:schemeClr val="bg1"/>
                </a:solidFill>
              </a:rPr>
              <a:t>: for </a:t>
            </a:r>
            <a:r>
              <a:rPr lang="en-US" b="1" u="sng" dirty="0">
                <a:solidFill>
                  <a:schemeClr val="bg1"/>
                </a:solidFill>
              </a:rPr>
              <a:t>by the works of the law shall no flesh be justified</a:t>
            </a:r>
            <a:r>
              <a:rPr lang="en-US" dirty="0">
                <a:solidFill>
                  <a:schemeClr val="bg1"/>
                </a:solidFill>
              </a:rPr>
              <a:t>.</a:t>
            </a:r>
          </a:p>
          <a:p>
            <a:pPr algn="l">
              <a:lnSpc>
                <a:spcPts val="900"/>
              </a:lnSpc>
              <a:spcBef>
                <a:spcPts val="200"/>
              </a:spcBef>
              <a:spcAft>
                <a:spcPts val="200"/>
              </a:spcAft>
            </a:pPr>
            <a:r>
              <a:rPr lang="en-US" dirty="0">
                <a:solidFill>
                  <a:schemeClr val="bg1"/>
                </a:solidFill>
              </a:rPr>
              <a:t>Romans 3:28  Therefore we conclude that </a:t>
            </a:r>
            <a:r>
              <a:rPr lang="en-US" b="1" u="sng" dirty="0">
                <a:solidFill>
                  <a:schemeClr val="bg1"/>
                </a:solidFill>
              </a:rPr>
              <a:t>a man is justified by faith without the deeds of the law</a:t>
            </a:r>
            <a:r>
              <a:rPr lang="en-US" dirty="0">
                <a:solidFill>
                  <a:schemeClr val="bg1"/>
                </a:solidFill>
              </a:rPr>
              <a:t>.</a:t>
            </a:r>
          </a:p>
          <a:p>
            <a:pPr algn="l">
              <a:lnSpc>
                <a:spcPts val="900"/>
              </a:lnSpc>
              <a:spcBef>
                <a:spcPts val="200"/>
              </a:spcBef>
              <a:spcAft>
                <a:spcPts val="200"/>
              </a:spcAft>
            </a:pPr>
            <a:r>
              <a:rPr lang="en-US" dirty="0">
                <a:solidFill>
                  <a:schemeClr val="bg1"/>
                </a:solidFill>
              </a:rPr>
              <a:t>Romans 4:6  Even as David also describeth the blessedness of the man, unto whom </a:t>
            </a:r>
            <a:r>
              <a:rPr lang="en-US" b="1" u="sng" dirty="0">
                <a:solidFill>
                  <a:schemeClr val="bg1"/>
                </a:solidFill>
              </a:rPr>
              <a:t>God imputeth righteousness without works</a:t>
            </a:r>
            <a:r>
              <a:rPr lang="en-US" dirty="0">
                <a:solidFill>
                  <a:schemeClr val="bg1"/>
                </a:solidFill>
              </a:rPr>
              <a:t>,</a:t>
            </a:r>
          </a:p>
        </p:txBody>
      </p:sp>
      <p:sp>
        <p:nvSpPr>
          <p:cNvPr id="23" name="Rectangle 22">
            <a:extLst>
              <a:ext uri="{FF2B5EF4-FFF2-40B4-BE49-F238E27FC236}">
                <a16:creationId xmlns:a16="http://schemas.microsoft.com/office/drawing/2014/main" id="{5A54186F-5C0A-4E96-82AB-42B09BE259DF}"/>
              </a:ext>
            </a:extLst>
          </p:cNvPr>
          <p:cNvSpPr/>
          <p:nvPr/>
        </p:nvSpPr>
        <p:spPr>
          <a:xfrm rot="5400000">
            <a:off x="2281532" y="1133536"/>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Tree>
    <p:extLst>
      <p:ext uri="{BB962C8B-B14F-4D97-AF65-F5344CB8AC3E}">
        <p14:creationId xmlns:p14="http://schemas.microsoft.com/office/powerpoint/2010/main" val="1390721398"/>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375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par>
                                <p:cTn id="8" presetID="22" presetClass="entr" presetSubtype="8" fill="hold" grpId="0" nodeType="withEffect">
                                  <p:stCondLst>
                                    <p:cond delay="4000"/>
                                  </p:stCondLst>
                                  <p:childTnLst>
                                    <p:set>
                                      <p:cBhvr>
                                        <p:cTn id="9" dur="1" fill="hold">
                                          <p:stCondLst>
                                            <p:cond delay="0"/>
                                          </p:stCondLst>
                                        </p:cTn>
                                        <p:tgtEl>
                                          <p:spTgt spid="59"/>
                                        </p:tgtEl>
                                        <p:attrNameLst>
                                          <p:attrName>style.visibility</p:attrName>
                                        </p:attrNameLst>
                                      </p:cBhvr>
                                      <p:to>
                                        <p:strVal val="visible"/>
                                      </p:to>
                                    </p:set>
                                    <p:animEffect transition="in" filter="wipe(left)">
                                      <p:cBhvr>
                                        <p:cTn id="10" dur="250"/>
                                        <p:tgtEl>
                                          <p:spTgt spid="59"/>
                                        </p:tgtEl>
                                      </p:cBhvr>
                                    </p:animEffect>
                                  </p:childTnLst>
                                </p:cTn>
                              </p:par>
                            </p:childTnLst>
                          </p:cTn>
                        </p:par>
                        <p:par>
                          <p:cTn id="11" fill="hold">
                            <p:stCondLst>
                              <p:cond delay="4250"/>
                            </p:stCondLst>
                            <p:childTnLst>
                              <p:par>
                                <p:cTn id="12" presetID="22" presetClass="entr" presetSubtype="8" fill="hold" grpId="0" nodeType="afterEffect">
                                  <p:stCondLst>
                                    <p:cond delay="1750"/>
                                  </p:stCondLst>
                                  <p:childTnLst>
                                    <p:set>
                                      <p:cBhvr>
                                        <p:cTn id="13" dur="1" fill="hold">
                                          <p:stCondLst>
                                            <p:cond delay="0"/>
                                          </p:stCondLst>
                                        </p:cTn>
                                        <p:tgtEl>
                                          <p:spTgt spid="58"/>
                                        </p:tgtEl>
                                        <p:attrNameLst>
                                          <p:attrName>style.visibility</p:attrName>
                                        </p:attrNameLst>
                                      </p:cBhvr>
                                      <p:to>
                                        <p:strVal val="visible"/>
                                      </p:to>
                                    </p:set>
                                    <p:animEffect transition="in" filter="wipe(left)">
                                      <p:cBhvr>
                                        <p:cTn id="14" dur="500"/>
                                        <p:tgtEl>
                                          <p:spTgt spid="58"/>
                                        </p:tgtEl>
                                      </p:cBhvr>
                                    </p:animEffect>
                                  </p:childTnLst>
                                </p:cTn>
                              </p:par>
                            </p:childTnLst>
                          </p:cTn>
                        </p:par>
                        <p:par>
                          <p:cTn id="15" fill="hold">
                            <p:stCondLst>
                              <p:cond delay="6500"/>
                            </p:stCondLst>
                            <p:childTnLst>
                              <p:par>
                                <p:cTn id="16" presetID="53" presetClass="entr" presetSubtype="16"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 calcmode="lin" valueType="num">
                                      <p:cBhvr>
                                        <p:cTn id="18" dur="2000" fill="hold"/>
                                        <p:tgtEl>
                                          <p:spTgt spid="57"/>
                                        </p:tgtEl>
                                        <p:attrNameLst>
                                          <p:attrName>ppt_w</p:attrName>
                                        </p:attrNameLst>
                                      </p:cBhvr>
                                      <p:tavLst>
                                        <p:tav tm="0">
                                          <p:val>
                                            <p:fltVal val="0"/>
                                          </p:val>
                                        </p:tav>
                                        <p:tav tm="100000">
                                          <p:val>
                                            <p:strVal val="#ppt_w"/>
                                          </p:val>
                                        </p:tav>
                                      </p:tavLst>
                                    </p:anim>
                                    <p:anim calcmode="lin" valueType="num">
                                      <p:cBhvr>
                                        <p:cTn id="19" dur="2000" fill="hold"/>
                                        <p:tgtEl>
                                          <p:spTgt spid="57"/>
                                        </p:tgtEl>
                                        <p:attrNameLst>
                                          <p:attrName>ppt_h</p:attrName>
                                        </p:attrNameLst>
                                      </p:cBhvr>
                                      <p:tavLst>
                                        <p:tav tm="0">
                                          <p:val>
                                            <p:fltVal val="0"/>
                                          </p:val>
                                        </p:tav>
                                        <p:tav tm="100000">
                                          <p:val>
                                            <p:strVal val="#ppt_h"/>
                                          </p:val>
                                        </p:tav>
                                      </p:tavLst>
                                    </p:anim>
                                    <p:animEffect transition="in" filter="fade">
                                      <p:cBhvr>
                                        <p:cTn id="20" dur="2000"/>
                                        <p:tgtEl>
                                          <p:spTgt spid="57"/>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anim calcmode="lin" valueType="num">
                                      <p:cBhvr>
                                        <p:cTn id="24" dur="1000" fill="hold"/>
                                        <p:tgtEl>
                                          <p:spTgt spid="50"/>
                                        </p:tgtEl>
                                        <p:attrNameLst>
                                          <p:attrName>ppt_x</p:attrName>
                                        </p:attrNameLst>
                                      </p:cBhvr>
                                      <p:tavLst>
                                        <p:tav tm="0">
                                          <p:val>
                                            <p:strVal val="#ppt_x"/>
                                          </p:val>
                                        </p:tav>
                                        <p:tav tm="100000">
                                          <p:val>
                                            <p:strVal val="#ppt_x"/>
                                          </p:val>
                                        </p:tav>
                                      </p:tavLst>
                                    </p:anim>
                                    <p:anim calcmode="lin" valueType="num">
                                      <p:cBhvr>
                                        <p:cTn id="25" dur="1000" fill="hold"/>
                                        <p:tgtEl>
                                          <p:spTgt spid="5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1000"/>
                                        <p:tgtEl>
                                          <p:spTgt spid="52"/>
                                        </p:tgtEl>
                                      </p:cBhvr>
                                    </p:animEffect>
                                    <p:anim calcmode="lin" valueType="num">
                                      <p:cBhvr>
                                        <p:cTn id="34" dur="1000" fill="hold"/>
                                        <p:tgtEl>
                                          <p:spTgt spid="52"/>
                                        </p:tgtEl>
                                        <p:attrNameLst>
                                          <p:attrName>ppt_x</p:attrName>
                                        </p:attrNameLst>
                                      </p:cBhvr>
                                      <p:tavLst>
                                        <p:tav tm="0">
                                          <p:val>
                                            <p:strVal val="#ppt_x"/>
                                          </p:val>
                                        </p:tav>
                                        <p:tav tm="100000">
                                          <p:val>
                                            <p:strVal val="#ppt_x"/>
                                          </p:val>
                                        </p:tav>
                                      </p:tavLst>
                                    </p:anim>
                                    <p:anim calcmode="lin" valueType="num">
                                      <p:cBhvr>
                                        <p:cTn id="35" dur="1000" fill="hold"/>
                                        <p:tgtEl>
                                          <p:spTgt spid="5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anim calcmode="lin" valueType="num">
                                      <p:cBhvr>
                                        <p:cTn id="39" dur="1000" fill="hold"/>
                                        <p:tgtEl>
                                          <p:spTgt spid="54"/>
                                        </p:tgtEl>
                                        <p:attrNameLst>
                                          <p:attrName>ppt_x</p:attrName>
                                        </p:attrNameLst>
                                      </p:cBhvr>
                                      <p:tavLst>
                                        <p:tav tm="0">
                                          <p:val>
                                            <p:strVal val="#ppt_x"/>
                                          </p:val>
                                        </p:tav>
                                        <p:tav tm="100000">
                                          <p:val>
                                            <p:strVal val="#ppt_x"/>
                                          </p:val>
                                        </p:tav>
                                      </p:tavLst>
                                    </p:anim>
                                    <p:anim calcmode="lin" valueType="num">
                                      <p:cBhvr>
                                        <p:cTn id="40" dur="1000" fill="hold"/>
                                        <p:tgtEl>
                                          <p:spTgt spid="5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00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1000"/>
                                        <p:tgtEl>
                                          <p:spTgt spid="49"/>
                                        </p:tgtEl>
                                      </p:cBhvr>
                                    </p:animEffect>
                                    <p:anim calcmode="lin" valueType="num">
                                      <p:cBhvr>
                                        <p:cTn id="44" dur="1000" fill="hold"/>
                                        <p:tgtEl>
                                          <p:spTgt spid="49"/>
                                        </p:tgtEl>
                                        <p:attrNameLst>
                                          <p:attrName>ppt_x</p:attrName>
                                        </p:attrNameLst>
                                      </p:cBhvr>
                                      <p:tavLst>
                                        <p:tav tm="0">
                                          <p:val>
                                            <p:strVal val="#ppt_x"/>
                                          </p:val>
                                        </p:tav>
                                        <p:tav tm="100000">
                                          <p:val>
                                            <p:strVal val="#ppt_x"/>
                                          </p:val>
                                        </p:tav>
                                      </p:tavLst>
                                    </p:anim>
                                    <p:anim calcmode="lin" valueType="num">
                                      <p:cBhvr>
                                        <p:cTn id="45" dur="1000" fill="hold"/>
                                        <p:tgtEl>
                                          <p:spTgt spid="4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00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1000"/>
                                        <p:tgtEl>
                                          <p:spTgt spid="56"/>
                                        </p:tgtEl>
                                      </p:cBhvr>
                                    </p:animEffect>
                                    <p:anim calcmode="lin" valueType="num">
                                      <p:cBhvr>
                                        <p:cTn id="49" dur="1000" fill="hold"/>
                                        <p:tgtEl>
                                          <p:spTgt spid="56"/>
                                        </p:tgtEl>
                                        <p:attrNameLst>
                                          <p:attrName>ppt_x</p:attrName>
                                        </p:attrNameLst>
                                      </p:cBhvr>
                                      <p:tavLst>
                                        <p:tav tm="0">
                                          <p:val>
                                            <p:strVal val="#ppt_x"/>
                                          </p:val>
                                        </p:tav>
                                        <p:tav tm="100000">
                                          <p:val>
                                            <p:strVal val="#ppt_x"/>
                                          </p:val>
                                        </p:tav>
                                      </p:tavLst>
                                    </p:anim>
                                    <p:anim calcmode="lin" valueType="num">
                                      <p:cBhvr>
                                        <p:cTn id="50" dur="1000" fill="hold"/>
                                        <p:tgtEl>
                                          <p:spTgt spid="5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100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1000"/>
                                        <p:tgtEl>
                                          <p:spTgt spid="53"/>
                                        </p:tgtEl>
                                      </p:cBhvr>
                                    </p:animEffect>
                                    <p:anim calcmode="lin" valueType="num">
                                      <p:cBhvr>
                                        <p:cTn id="54" dur="1000" fill="hold"/>
                                        <p:tgtEl>
                                          <p:spTgt spid="53"/>
                                        </p:tgtEl>
                                        <p:attrNameLst>
                                          <p:attrName>ppt_x</p:attrName>
                                        </p:attrNameLst>
                                      </p:cBhvr>
                                      <p:tavLst>
                                        <p:tav tm="0">
                                          <p:val>
                                            <p:strVal val="#ppt_x"/>
                                          </p:val>
                                        </p:tav>
                                        <p:tav tm="100000">
                                          <p:val>
                                            <p:strVal val="#ppt_x"/>
                                          </p:val>
                                        </p:tav>
                                      </p:tavLst>
                                    </p:anim>
                                    <p:anim calcmode="lin" valueType="num">
                                      <p:cBhvr>
                                        <p:cTn id="55" dur="1000" fill="hold"/>
                                        <p:tgtEl>
                                          <p:spTgt spid="5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100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1000"/>
                                        <p:tgtEl>
                                          <p:spTgt spid="55"/>
                                        </p:tgtEl>
                                      </p:cBhvr>
                                    </p:animEffect>
                                    <p:anim calcmode="lin" valueType="num">
                                      <p:cBhvr>
                                        <p:cTn id="59" dur="1000" fill="hold"/>
                                        <p:tgtEl>
                                          <p:spTgt spid="55"/>
                                        </p:tgtEl>
                                        <p:attrNameLst>
                                          <p:attrName>ppt_x</p:attrName>
                                        </p:attrNameLst>
                                      </p:cBhvr>
                                      <p:tavLst>
                                        <p:tav tm="0">
                                          <p:val>
                                            <p:strVal val="#ppt_x"/>
                                          </p:val>
                                        </p:tav>
                                        <p:tav tm="100000">
                                          <p:val>
                                            <p:strVal val="#ppt_x"/>
                                          </p:val>
                                        </p:tav>
                                      </p:tavLst>
                                    </p:anim>
                                    <p:anim calcmode="lin" valueType="num">
                                      <p:cBhvr>
                                        <p:cTn id="60" dur="1000" fill="hold"/>
                                        <p:tgtEl>
                                          <p:spTgt spid="55"/>
                                        </p:tgtEl>
                                        <p:attrNameLst>
                                          <p:attrName>ppt_y</p:attrName>
                                        </p:attrNameLst>
                                      </p:cBhvr>
                                      <p:tavLst>
                                        <p:tav tm="0">
                                          <p:val>
                                            <p:strVal val="#ppt_y+.1"/>
                                          </p:val>
                                        </p:tav>
                                        <p:tav tm="100000">
                                          <p:val>
                                            <p:strVal val="#ppt_y"/>
                                          </p:val>
                                        </p:tav>
                                      </p:tavLst>
                                    </p:anim>
                                  </p:childTnLst>
                                </p:cTn>
                              </p:par>
                            </p:childTnLst>
                          </p:cTn>
                        </p:par>
                        <p:par>
                          <p:cTn id="61" fill="hold">
                            <p:stCondLst>
                              <p:cond delay="8500"/>
                            </p:stCondLst>
                            <p:childTnLst>
                              <p:par>
                                <p:cTn id="62" presetID="26" presetClass="entr" presetSubtype="0" fill="hold" grpId="0" nodeType="afterEffect">
                                  <p:stCondLst>
                                    <p:cond delay="750"/>
                                  </p:stCondLst>
                                  <p:childTnLst>
                                    <p:set>
                                      <p:cBhvr>
                                        <p:cTn id="63" dur="1" fill="hold">
                                          <p:stCondLst>
                                            <p:cond delay="0"/>
                                          </p:stCondLst>
                                        </p:cTn>
                                        <p:tgtEl>
                                          <p:spTgt spid="12"/>
                                        </p:tgtEl>
                                        <p:attrNameLst>
                                          <p:attrName>style.visibility</p:attrName>
                                        </p:attrNameLst>
                                      </p:cBhvr>
                                      <p:to>
                                        <p:strVal val="visible"/>
                                      </p:to>
                                    </p:set>
                                    <p:animEffect transition="in" filter="wipe(down)">
                                      <p:cBhvr>
                                        <p:cTn id="64" dur="290">
                                          <p:stCondLst>
                                            <p:cond delay="0"/>
                                          </p:stCondLst>
                                        </p:cTn>
                                        <p:tgtEl>
                                          <p:spTgt spid="12"/>
                                        </p:tgtEl>
                                      </p:cBhvr>
                                    </p:animEffect>
                                    <p:anim calcmode="lin" valueType="num">
                                      <p:cBhvr>
                                        <p:cTn id="65"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6"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7"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68"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69"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70" dur="13">
                                          <p:stCondLst>
                                            <p:cond delay="325"/>
                                          </p:stCondLst>
                                        </p:cTn>
                                        <p:tgtEl>
                                          <p:spTgt spid="12"/>
                                        </p:tgtEl>
                                      </p:cBhvr>
                                      <p:to x="100000" y="60000"/>
                                    </p:animScale>
                                    <p:animScale>
                                      <p:cBhvr>
                                        <p:cTn id="71" dur="83" decel="50000">
                                          <p:stCondLst>
                                            <p:cond delay="338"/>
                                          </p:stCondLst>
                                        </p:cTn>
                                        <p:tgtEl>
                                          <p:spTgt spid="12"/>
                                        </p:tgtEl>
                                      </p:cBhvr>
                                      <p:to x="100000" y="100000"/>
                                    </p:animScale>
                                    <p:animScale>
                                      <p:cBhvr>
                                        <p:cTn id="72" dur="13">
                                          <p:stCondLst>
                                            <p:cond delay="656"/>
                                          </p:stCondLst>
                                        </p:cTn>
                                        <p:tgtEl>
                                          <p:spTgt spid="12"/>
                                        </p:tgtEl>
                                      </p:cBhvr>
                                      <p:to x="100000" y="80000"/>
                                    </p:animScale>
                                    <p:animScale>
                                      <p:cBhvr>
                                        <p:cTn id="73" dur="83" decel="50000">
                                          <p:stCondLst>
                                            <p:cond delay="669"/>
                                          </p:stCondLst>
                                        </p:cTn>
                                        <p:tgtEl>
                                          <p:spTgt spid="12"/>
                                        </p:tgtEl>
                                      </p:cBhvr>
                                      <p:to x="100000" y="100000"/>
                                    </p:animScale>
                                    <p:animScale>
                                      <p:cBhvr>
                                        <p:cTn id="74" dur="13">
                                          <p:stCondLst>
                                            <p:cond delay="821"/>
                                          </p:stCondLst>
                                        </p:cTn>
                                        <p:tgtEl>
                                          <p:spTgt spid="12"/>
                                        </p:tgtEl>
                                      </p:cBhvr>
                                      <p:to x="100000" y="90000"/>
                                    </p:animScale>
                                    <p:animScale>
                                      <p:cBhvr>
                                        <p:cTn id="75" dur="83" decel="50000">
                                          <p:stCondLst>
                                            <p:cond delay="834"/>
                                          </p:stCondLst>
                                        </p:cTn>
                                        <p:tgtEl>
                                          <p:spTgt spid="12"/>
                                        </p:tgtEl>
                                      </p:cBhvr>
                                      <p:to x="100000" y="100000"/>
                                    </p:animScale>
                                    <p:animScale>
                                      <p:cBhvr>
                                        <p:cTn id="76" dur="13">
                                          <p:stCondLst>
                                            <p:cond delay="904"/>
                                          </p:stCondLst>
                                        </p:cTn>
                                        <p:tgtEl>
                                          <p:spTgt spid="12"/>
                                        </p:tgtEl>
                                      </p:cBhvr>
                                      <p:to x="100000" y="95000"/>
                                    </p:animScale>
                                    <p:animScale>
                                      <p:cBhvr>
                                        <p:cTn id="77" dur="83" decel="50000">
                                          <p:stCondLst>
                                            <p:cond delay="917"/>
                                          </p:stCondLst>
                                        </p:cTn>
                                        <p:tgtEl>
                                          <p:spTgt spid="12"/>
                                        </p:tgtEl>
                                      </p:cBhvr>
                                      <p:to x="100000" y="100000"/>
                                    </p:animScale>
                                  </p:childTnLst>
                                </p:cTn>
                              </p:par>
                              <p:par>
                                <p:cTn id="78" presetID="22" presetClass="entr" presetSubtype="8" fill="hold" grpId="0" nodeType="withEffect">
                                  <p:stCondLst>
                                    <p:cond delay="75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1000"/>
                                        <p:tgtEl>
                                          <p:spTgt spid="11"/>
                                        </p:tgtEl>
                                      </p:cBhvr>
                                    </p:animEffect>
                                  </p:childTnLst>
                                </p:cTn>
                              </p:par>
                            </p:childTnLst>
                          </p:cTn>
                        </p:par>
                        <p:par>
                          <p:cTn id="81" fill="hold">
                            <p:stCondLst>
                              <p:cond delay="10250"/>
                            </p:stCondLst>
                            <p:childTnLst>
                              <p:par>
                                <p:cTn id="82" presetID="42" presetClass="entr" presetSubtype="0" fill="hold" grpId="0" nodeType="afterEffect">
                                  <p:stCondLst>
                                    <p:cond delay="125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1000"/>
                                        <p:tgtEl>
                                          <p:spTgt spid="30"/>
                                        </p:tgtEl>
                                      </p:cBhvr>
                                    </p:animEffect>
                                    <p:anim calcmode="lin" valueType="num">
                                      <p:cBhvr>
                                        <p:cTn id="85" dur="1000" fill="hold"/>
                                        <p:tgtEl>
                                          <p:spTgt spid="30"/>
                                        </p:tgtEl>
                                        <p:attrNameLst>
                                          <p:attrName>ppt_x</p:attrName>
                                        </p:attrNameLst>
                                      </p:cBhvr>
                                      <p:tavLst>
                                        <p:tav tm="0">
                                          <p:val>
                                            <p:strVal val="#ppt_x"/>
                                          </p:val>
                                        </p:tav>
                                        <p:tav tm="100000">
                                          <p:val>
                                            <p:strVal val="#ppt_x"/>
                                          </p:val>
                                        </p:tav>
                                      </p:tavLst>
                                    </p:anim>
                                    <p:anim calcmode="lin" valueType="num">
                                      <p:cBhvr>
                                        <p:cTn id="86" dur="1000" fill="hold"/>
                                        <p:tgtEl>
                                          <p:spTgt spid="3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25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1000"/>
                                        <p:tgtEl>
                                          <p:spTgt spid="24"/>
                                        </p:tgtEl>
                                      </p:cBhvr>
                                    </p:animEffect>
                                    <p:anim calcmode="lin" valueType="num">
                                      <p:cBhvr>
                                        <p:cTn id="90" dur="1000" fill="hold"/>
                                        <p:tgtEl>
                                          <p:spTgt spid="24"/>
                                        </p:tgtEl>
                                        <p:attrNameLst>
                                          <p:attrName>ppt_x</p:attrName>
                                        </p:attrNameLst>
                                      </p:cBhvr>
                                      <p:tavLst>
                                        <p:tav tm="0">
                                          <p:val>
                                            <p:strVal val="#ppt_x"/>
                                          </p:val>
                                        </p:tav>
                                        <p:tav tm="100000">
                                          <p:val>
                                            <p:strVal val="#ppt_x"/>
                                          </p:val>
                                        </p:tav>
                                      </p:tavLst>
                                    </p:anim>
                                    <p:anim calcmode="lin" valueType="num">
                                      <p:cBhvr>
                                        <p:cTn id="91" dur="1000" fill="hold"/>
                                        <p:tgtEl>
                                          <p:spTgt spid="2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25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1000"/>
                                        <p:tgtEl>
                                          <p:spTgt spid="25"/>
                                        </p:tgtEl>
                                      </p:cBhvr>
                                    </p:animEffect>
                                    <p:anim calcmode="lin" valueType="num">
                                      <p:cBhvr>
                                        <p:cTn id="95" dur="1000" fill="hold"/>
                                        <p:tgtEl>
                                          <p:spTgt spid="25"/>
                                        </p:tgtEl>
                                        <p:attrNameLst>
                                          <p:attrName>ppt_x</p:attrName>
                                        </p:attrNameLst>
                                      </p:cBhvr>
                                      <p:tavLst>
                                        <p:tav tm="0">
                                          <p:val>
                                            <p:strVal val="#ppt_x"/>
                                          </p:val>
                                        </p:tav>
                                        <p:tav tm="100000">
                                          <p:val>
                                            <p:strVal val="#ppt_x"/>
                                          </p:val>
                                        </p:tav>
                                      </p:tavLst>
                                    </p:anim>
                                    <p:anim calcmode="lin" valueType="num">
                                      <p:cBhvr>
                                        <p:cTn id="96" dur="1000" fill="hold"/>
                                        <p:tgtEl>
                                          <p:spTgt spid="2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125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1000"/>
                                        <p:tgtEl>
                                          <p:spTgt spid="26"/>
                                        </p:tgtEl>
                                      </p:cBhvr>
                                    </p:animEffect>
                                    <p:anim calcmode="lin" valueType="num">
                                      <p:cBhvr>
                                        <p:cTn id="100" dur="1000" fill="hold"/>
                                        <p:tgtEl>
                                          <p:spTgt spid="26"/>
                                        </p:tgtEl>
                                        <p:attrNameLst>
                                          <p:attrName>ppt_x</p:attrName>
                                        </p:attrNameLst>
                                      </p:cBhvr>
                                      <p:tavLst>
                                        <p:tav tm="0">
                                          <p:val>
                                            <p:strVal val="#ppt_x"/>
                                          </p:val>
                                        </p:tav>
                                        <p:tav tm="100000">
                                          <p:val>
                                            <p:strVal val="#ppt_x"/>
                                          </p:val>
                                        </p:tav>
                                      </p:tavLst>
                                    </p:anim>
                                    <p:anim calcmode="lin" valueType="num">
                                      <p:cBhvr>
                                        <p:cTn id="101" dur="1000" fill="hold"/>
                                        <p:tgtEl>
                                          <p:spTgt spid="26"/>
                                        </p:tgtEl>
                                        <p:attrNameLst>
                                          <p:attrName>ppt_y</p:attrName>
                                        </p:attrNameLst>
                                      </p:cBhvr>
                                      <p:tavLst>
                                        <p:tav tm="0">
                                          <p:val>
                                            <p:strVal val="#ppt_y+.1"/>
                                          </p:val>
                                        </p:tav>
                                        <p:tav tm="100000">
                                          <p:val>
                                            <p:strVal val="#ppt_y"/>
                                          </p:val>
                                        </p:tav>
                                      </p:tavLst>
                                    </p:anim>
                                  </p:childTnLst>
                                </p:cTn>
                              </p:par>
                            </p:childTnLst>
                          </p:cTn>
                        </p:par>
                        <p:par>
                          <p:cTn id="102" fill="hold">
                            <p:stCondLst>
                              <p:cond delay="12500"/>
                            </p:stCondLst>
                            <p:childTnLst>
                              <p:par>
                                <p:cTn id="103" presetID="1" presetClass="entr" presetSubtype="0" fill="hold" grpId="0" nodeType="afterEffect">
                                  <p:stCondLst>
                                    <p:cond delay="0"/>
                                  </p:stCondLst>
                                  <p:childTnLst>
                                    <p:set>
                                      <p:cBhvr>
                                        <p:cTn id="10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5" restart="whenNotActive" fill="hold" evtFilter="cancelBubble" nodeType="interactiveSeq">
                <p:stCondLst>
                  <p:cond evt="onClick" delay="0">
                    <p:tgtEl>
                      <p:spTgt spid="2"/>
                    </p:tgtEl>
                  </p:cond>
                </p:stCondLst>
                <p:endSync evt="end" delay="0">
                  <p:rtn val="all"/>
                </p:endSync>
                <p:childTnLst>
                  <p:par>
                    <p:cTn id="106" fill="hold">
                      <p:stCondLst>
                        <p:cond delay="0"/>
                      </p:stCondLst>
                      <p:childTnLst>
                        <p:par>
                          <p:cTn id="107" fill="hold">
                            <p:stCondLst>
                              <p:cond delay="0"/>
                            </p:stCondLst>
                            <p:childTnLst>
                              <p:par>
                                <p:cTn id="108" presetID="1" presetClass="exit" presetSubtype="0" fill="hold" grpId="2" nodeType="clickEffect">
                                  <p:stCondLst>
                                    <p:cond delay="0"/>
                                  </p:stCondLst>
                                  <p:childTnLst>
                                    <p:set>
                                      <p:cBhvr>
                                        <p:cTn id="109"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10" restart="whenNotActive" fill="hold" evtFilter="cancelBubble" nodeType="interactiveSeq">
                <p:stCondLst>
                  <p:cond evt="onClick" delay="0">
                    <p:tgtEl>
                      <p:spTgt spid="60"/>
                    </p:tgtEl>
                  </p:cond>
                </p:stCondLst>
                <p:endSync evt="end" delay="0">
                  <p:rtn val="all"/>
                </p:endSync>
                <p:childTnLst>
                  <p:par>
                    <p:cTn id="111" fill="hold">
                      <p:stCondLst>
                        <p:cond delay="0"/>
                      </p:stCondLst>
                      <p:childTnLst>
                        <p:par>
                          <p:cTn id="112" fill="hold">
                            <p:stCondLst>
                              <p:cond delay="0"/>
                            </p:stCondLst>
                            <p:childTnLst>
                              <p:par>
                                <p:cTn id="113" presetID="1" presetClass="entr" presetSubtype="0" fill="hold" grpId="3" nodeType="clickEffect">
                                  <p:stCondLst>
                                    <p:cond delay="0"/>
                                  </p:stCondLst>
                                  <p:childTnLst>
                                    <p:set>
                                      <p:cBhvr>
                                        <p:cTn id="114" dur="1" fill="hold">
                                          <p:stCondLst>
                                            <p:cond delay="0"/>
                                          </p:stCondLst>
                                        </p:cTn>
                                        <p:tgtEl>
                                          <p:spTgt spid="2"/>
                                        </p:tgtEl>
                                        <p:attrNameLst>
                                          <p:attrName>style.visibility</p:attrName>
                                        </p:attrNameLst>
                                      </p:cBhvr>
                                      <p:to>
                                        <p:strVal val="visible"/>
                                      </p:to>
                                    </p:set>
                                  </p:childTnLst>
                                </p:cTn>
                              </p:par>
                              <p:par>
                                <p:cTn id="115" presetID="42" presetClass="path" presetSubtype="0" accel="50000" decel="50000" fill="hold" grpId="4" nodeType="withEffect">
                                  <p:stCondLst>
                                    <p:cond delay="0"/>
                                  </p:stCondLst>
                                  <p:childTnLst>
                                    <p:animMotion origin="layout" path="M -1.11111E-6 3.14815E-6 L -0.99792 0.00115 " pathEditMode="relative" rAng="0" ptsTypes="AA">
                                      <p:cBhvr>
                                        <p:cTn id="116" dur="200" fill="hold"/>
                                        <p:tgtEl>
                                          <p:spTgt spid="2"/>
                                        </p:tgtEl>
                                        <p:attrNameLst>
                                          <p:attrName>ppt_x</p:attrName>
                                          <p:attrName>ppt_y</p:attrName>
                                        </p:attrNameLst>
                                      </p:cBhvr>
                                      <p:rCtr x="-49896" y="58"/>
                                    </p:animMotion>
                                  </p:childTnLst>
                                </p:cTn>
                              </p:par>
                            </p:childTnLst>
                          </p:cTn>
                        </p:par>
                      </p:childTnLst>
                    </p:cTn>
                  </p:par>
                </p:childTnLst>
              </p:cTn>
              <p:nextCondLst>
                <p:cond evt="onClick" delay="0">
                  <p:tgtEl>
                    <p:spTgt spid="60"/>
                  </p:tgtEl>
                </p:cond>
              </p:nextCondLst>
            </p:seq>
            <p:seq concurrent="1" nextAc="seek">
              <p:cTn id="117" restart="whenNotActive" fill="hold" evtFilter="cancelBubble" nodeType="interactiveSeq">
                <p:stCondLst>
                  <p:cond evt="onClick" delay="0">
                    <p:tgtEl>
                      <p:spTgt spid="26"/>
                    </p:tgtEl>
                  </p:cond>
                </p:stCondLst>
                <p:endSync evt="end" delay="0">
                  <p:rtn val="all"/>
                </p:endSync>
                <p:childTnLst>
                  <p:par>
                    <p:cTn id="118" fill="hold">
                      <p:stCondLst>
                        <p:cond delay="0"/>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2"/>
                                        </p:tgtEl>
                                        <p:attrNameLst>
                                          <p:attrName>style.visibility</p:attrName>
                                        </p:attrNameLst>
                                      </p:cBhvr>
                                      <p:to>
                                        <p:strVal val="visible"/>
                                      </p:to>
                                    </p:set>
                                  </p:childTnLst>
                                </p:cTn>
                              </p:par>
                              <p:par>
                                <p:cTn id="122" presetID="42" presetClass="path" presetSubtype="0" accel="50000" decel="50000" fill="hold" grpId="1" nodeType="withEffect">
                                  <p:stCondLst>
                                    <p:cond delay="0"/>
                                  </p:stCondLst>
                                  <p:childTnLst>
                                    <p:animMotion origin="layout" path="M -1.11111E-6 3.14815E-6 L -0.99792 0.00115 " pathEditMode="relative" rAng="0" ptsTypes="AA">
                                      <p:cBhvr>
                                        <p:cTn id="123" dur="200" fill="hold"/>
                                        <p:tgtEl>
                                          <p:spTgt spid="2"/>
                                        </p:tgtEl>
                                        <p:attrNameLst>
                                          <p:attrName>ppt_x</p:attrName>
                                          <p:attrName>ppt_y</p:attrName>
                                        </p:attrNameLst>
                                      </p:cBhvr>
                                      <p:rCtr x="-49896" y="58"/>
                                    </p:animMotion>
                                  </p:childTnLst>
                                </p:cTn>
                              </p:par>
                            </p:childTnLst>
                          </p:cTn>
                        </p:par>
                      </p:childTnLst>
                    </p:cTn>
                  </p:par>
                </p:childTnLst>
              </p:cTn>
              <p:nextCondLst>
                <p:cond evt="onClick" delay="0">
                  <p:tgtEl>
                    <p:spTgt spid="26"/>
                  </p:tgtEl>
                </p:cond>
              </p:nextCondLst>
            </p:seq>
          </p:childTnLst>
        </p:cTn>
      </p:par>
    </p:tnLst>
    <p:bldLst>
      <p:bldP spid="30" grpId="0" animBg="1"/>
      <p:bldP spid="24" grpId="0"/>
      <p:bldP spid="25" grpId="0" animBg="1"/>
      <p:bldP spid="26" grpId="0"/>
      <p:bldP spid="11" grpId="0" animBg="1"/>
      <p:bldP spid="49" grpId="0"/>
      <p:bldP spid="50" grpId="0"/>
      <p:bldP spid="51" grpId="0"/>
      <p:bldP spid="52" grpId="0"/>
      <p:bldP spid="53" grpId="0"/>
      <p:bldP spid="54" grpId="0"/>
      <p:bldP spid="55" grpId="0"/>
      <p:bldP spid="56" grpId="0"/>
      <p:bldP spid="58" grpId="0"/>
      <p:bldP spid="59" grpId="0" animBg="1"/>
      <p:bldP spid="60" grpId="0" animBg="1"/>
      <p:bldP spid="12" grpId="0"/>
      <p:bldP spid="2" grpId="0" animBg="1"/>
      <p:bldP spid="2" grpId="1" animBg="1"/>
      <p:bldP spid="2" grpId="2" animBg="1"/>
      <p:bldP spid="2" grpId="3" animBg="1"/>
      <p:bldP spid="2" grpId="4"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7">
            <a:extLst>
              <a:ext uri="{FF2B5EF4-FFF2-40B4-BE49-F238E27FC236}">
                <a16:creationId xmlns:a16="http://schemas.microsoft.com/office/drawing/2014/main" id="{4245C25F-F537-E8A1-DD03-E4AD675929E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879320" y="1127288"/>
            <a:ext cx="1854480" cy="1383363"/>
          </a:xfrm>
          <a:prstGeom prst="rect">
            <a:avLst/>
          </a:prstGeom>
          <a:noFill/>
          <a:ln w="19050">
            <a:noFill/>
            <a:miter lim="800000"/>
            <a:headEnd/>
            <a:tailEnd/>
          </a:ln>
        </p:spPr>
      </p:pic>
      <p:sp>
        <p:nvSpPr>
          <p:cNvPr id="41" name="Rectangle 3"/>
          <p:cNvSpPr>
            <a:spLocks noChangeArrowheads="1"/>
          </p:cNvSpPr>
          <p:nvPr/>
        </p:nvSpPr>
        <p:spPr bwMode="auto">
          <a:xfrm>
            <a:off x="0" y="815019"/>
            <a:ext cx="4572000" cy="320040"/>
          </a:xfrm>
          <a:prstGeom prst="rect">
            <a:avLst/>
          </a:prstGeom>
          <a:solidFill>
            <a:srgbClr val="5968B0"/>
          </a:solidFill>
          <a:ln w="0">
            <a:noFill/>
            <a:miter lim="800000"/>
            <a:headEnd/>
            <a:tailEnd/>
          </a:ln>
        </p:spPr>
        <p:txBody>
          <a:bodyPr lIns="0" tIns="0" rIns="0" bIns="9144" anchor="ctr" anchorCtr="0">
            <a:noAutofit/>
          </a:bodyPr>
          <a:lstStyle/>
          <a:p>
            <a:pPr algn="ctr">
              <a:lnSpc>
                <a:spcPts val="2300"/>
              </a:lnSpc>
            </a:pPr>
            <a:r>
              <a:rPr lang="en-US" sz="2000" spc="-50" dirty="0">
                <a:solidFill>
                  <a:prstClr val="black"/>
                </a:solidFill>
              </a:rPr>
              <a:t>And you certainly </a:t>
            </a:r>
            <a:r>
              <a:rPr lang="en-US" sz="2000" b="1" u="sng" spc="-50" dirty="0">
                <a:ln w="6350">
                  <a:solidFill>
                    <a:schemeClr val="bg1"/>
                  </a:solidFill>
                </a:ln>
                <a:solidFill>
                  <a:schemeClr val="tx1"/>
                </a:solidFill>
              </a:rPr>
              <a:t>can</a:t>
            </a:r>
            <a:r>
              <a:rPr lang="en-US" sz="2000" spc="-50" dirty="0">
                <a:solidFill>
                  <a:prstClr val="black"/>
                </a:solidFill>
              </a:rPr>
              <a:t> make a</a:t>
            </a:r>
            <a:r>
              <a:rPr lang="en-US" sz="1400" spc="-50" dirty="0">
                <a:solidFill>
                  <a:prstClr val="black"/>
                </a:solidFill>
              </a:rPr>
              <a:t> </a:t>
            </a:r>
            <a:r>
              <a:rPr lang="en-US" sz="2000" spc="-50" dirty="0">
                <a:solidFill>
                  <a:prstClr val="black"/>
                </a:solidFill>
              </a:rPr>
              <a:t>        . So...</a:t>
            </a:r>
          </a:p>
        </p:txBody>
      </p:sp>
      <p:sp>
        <p:nvSpPr>
          <p:cNvPr id="43" name="Rectangle 2"/>
          <p:cNvSpPr>
            <a:spLocks noChangeArrowheads="1"/>
          </p:cNvSpPr>
          <p:nvPr/>
        </p:nvSpPr>
        <p:spPr bwMode="auto">
          <a:xfrm>
            <a:off x="0" y="-1975"/>
            <a:ext cx="4572000" cy="813555"/>
          </a:xfrm>
          <a:prstGeom prst="rect">
            <a:avLst/>
          </a:prstGeom>
          <a:solidFill>
            <a:schemeClr val="bg1"/>
          </a:solidFill>
          <a:ln w="9525" algn="ctr">
            <a:noFill/>
            <a:round/>
            <a:headEnd/>
            <a:tailEnd/>
          </a:ln>
        </p:spPr>
        <p:txBody>
          <a:bodyPr lIns="0" tIns="0" rIns="0" bIns="0"/>
          <a:lstStyle/>
          <a:p>
            <a:pPr defTabSz="417513"/>
            <a:endParaRPr lang="en-US" sz="900" dirty="0">
              <a:solidFill>
                <a:srgbClr val="FFFFFF"/>
              </a:solidFill>
            </a:endParaRPr>
          </a:p>
        </p:txBody>
      </p:sp>
      <p:sp>
        <p:nvSpPr>
          <p:cNvPr id="44" name="TextBox 43"/>
          <p:cNvSpPr txBox="1">
            <a:spLocks noChangeArrowheads="1"/>
          </p:cNvSpPr>
          <p:nvPr/>
        </p:nvSpPr>
        <p:spPr bwMode="auto">
          <a:xfrm>
            <a:off x="0" y="284693"/>
            <a:ext cx="4572000" cy="515269"/>
          </a:xfrm>
          <a:prstGeom prst="rect">
            <a:avLst/>
          </a:prstGeom>
          <a:noFill/>
          <a:ln w="9525">
            <a:noFill/>
            <a:miter lim="800000"/>
            <a:headEnd/>
            <a:tailEnd/>
          </a:ln>
        </p:spPr>
        <p:txBody>
          <a:bodyPr wrap="square" lIns="0" tIns="0" rIns="0" bIns="9144" anchor="ctr" anchorCtr="0">
            <a:spAutoFit/>
          </a:bodyPr>
          <a:lstStyle/>
          <a:p>
            <a:pPr algn="ctr">
              <a:lnSpc>
                <a:spcPts val="1600"/>
              </a:lnSpc>
              <a:tabLst>
                <a:tab pos="1485900" algn="l"/>
              </a:tabLst>
            </a:pPr>
            <a:r>
              <a:rPr lang="en-US" sz="2000" spc="-30" dirty="0">
                <a:solidFill>
                  <a:schemeClr val="tx1"/>
                </a:solidFill>
              </a:rPr>
              <a:t>there shall </a:t>
            </a:r>
            <a:r>
              <a:rPr lang="en-US" sz="2100" b="1" u="sng" spc="-30" dirty="0">
                <a:ln>
                  <a:solidFill>
                    <a:srgbClr val="404040"/>
                  </a:solidFill>
                </a:ln>
                <a:solidFill>
                  <a:schemeClr val="tx1"/>
                </a:solidFill>
              </a:rPr>
              <a:t>in no wise</a:t>
            </a:r>
            <a:r>
              <a:rPr lang="en-US" sz="2000" spc="-30" dirty="0">
                <a:ln>
                  <a:solidFill>
                    <a:srgbClr val="404040"/>
                  </a:solidFill>
                </a:ln>
                <a:solidFill>
                  <a:schemeClr val="tx1"/>
                </a:solidFill>
              </a:rPr>
              <a:t> </a:t>
            </a:r>
            <a:r>
              <a:rPr lang="en-US" sz="2000" spc="-30" dirty="0">
                <a:solidFill>
                  <a:schemeClr val="tx1"/>
                </a:solidFill>
              </a:rPr>
              <a:t>enter into </a:t>
            </a:r>
            <a:r>
              <a:rPr lang="en-US" sz="1800" spc="-30" dirty="0">
                <a:solidFill>
                  <a:schemeClr val="tx1">
                    <a:lumMod val="95000"/>
                  </a:schemeClr>
                </a:solidFill>
              </a:rPr>
              <a:t>[Heaven]</a:t>
            </a:r>
            <a:r>
              <a:rPr lang="en-US" sz="1600" i="1" spc="-30" dirty="0">
                <a:solidFill>
                  <a:schemeClr val="tx1"/>
                </a:solidFill>
              </a:rPr>
              <a:t> </a:t>
            </a:r>
            <a:endParaRPr lang="en-US" sz="2000" i="1" spc="-30" dirty="0">
              <a:solidFill>
                <a:schemeClr val="tx1"/>
              </a:solidFill>
            </a:endParaRPr>
          </a:p>
          <a:p>
            <a:pPr>
              <a:lnSpc>
                <a:spcPts val="1600"/>
              </a:lnSpc>
              <a:spcBef>
                <a:spcPts val="600"/>
              </a:spcBef>
            </a:pPr>
            <a:r>
              <a:rPr lang="en-US" sz="2000" spc="-30" dirty="0">
                <a:solidFill>
                  <a:schemeClr val="tx1"/>
                </a:solidFill>
              </a:rPr>
              <a:t>     any thing that</a:t>
            </a:r>
            <a:r>
              <a:rPr lang="en-US" sz="2000" spc="-30" dirty="0">
                <a:solidFill>
                  <a:srgbClr val="FFFF66"/>
                </a:solidFill>
              </a:rPr>
              <a:t> </a:t>
            </a:r>
            <a:r>
              <a:rPr lang="en-US" sz="1000" spc="-30" dirty="0">
                <a:solidFill>
                  <a:srgbClr val="191919"/>
                </a:solidFill>
                <a:latin typeface="Arial"/>
              </a:rPr>
              <a:t>…</a:t>
            </a:r>
            <a:r>
              <a:rPr lang="en-US" sz="1000" spc="-30" dirty="0">
                <a:solidFill>
                  <a:schemeClr val="bg1">
                    <a:lumMod val="85000"/>
                    <a:lumOff val="15000"/>
                  </a:schemeClr>
                </a:solidFill>
                <a:latin typeface="Arial"/>
              </a:rPr>
              <a:t> </a:t>
            </a:r>
            <a:r>
              <a:rPr lang="en-US" sz="2000" spc="-30" dirty="0">
                <a:solidFill>
                  <a:prstClr val="white"/>
                </a:solidFill>
              </a:rPr>
              <a:t>maketh a</a:t>
            </a:r>
            <a:r>
              <a:rPr lang="en-US" sz="2400" spc="-30" dirty="0">
                <a:solidFill>
                  <a:schemeClr val="tx1"/>
                </a:solidFill>
              </a:rPr>
              <a:t>        .</a:t>
            </a:r>
            <a:endParaRPr lang="en-US" sz="2400" b="1" spc="-30" dirty="0">
              <a:ln w="19050">
                <a:noFill/>
              </a:ln>
              <a:solidFill>
                <a:schemeClr val="tx1"/>
              </a:solidFill>
              <a:effectLst>
                <a:glow rad="76200">
                  <a:srgbClr val="C0260C"/>
                </a:glow>
              </a:effectLst>
              <a:latin typeface="Arial" panose="020B0604020202020204" pitchFamily="34" charset="0"/>
              <a:cs typeface="Arial" panose="020B0604020202020204" pitchFamily="34" charset="0"/>
            </a:endParaRPr>
          </a:p>
        </p:txBody>
      </p:sp>
      <p:sp>
        <p:nvSpPr>
          <p:cNvPr id="45" name="TextBox 5"/>
          <p:cNvSpPr txBox="1">
            <a:spLocks noChangeArrowheads="1"/>
          </p:cNvSpPr>
          <p:nvPr/>
        </p:nvSpPr>
        <p:spPr bwMode="auto">
          <a:xfrm>
            <a:off x="533400" y="-38100"/>
            <a:ext cx="3581400" cy="338554"/>
          </a:xfrm>
          <a:prstGeom prst="rect">
            <a:avLst/>
          </a:prstGeom>
          <a:noFill/>
          <a:ln w="9525">
            <a:noFill/>
            <a:miter lim="800000"/>
            <a:headEnd/>
            <a:tailEnd/>
          </a:ln>
        </p:spPr>
        <p:txBody>
          <a:bodyPr wrap="square">
            <a:spAutoFit/>
          </a:bodyPr>
          <a:lstStyle>
            <a:defPPr>
              <a:defRPr lang="en-US"/>
            </a:defPPr>
            <a:lvl1pPr>
              <a:defRPr sz="700">
                <a:solidFill>
                  <a:schemeClr val="accent2">
                    <a:lumMod val="60000"/>
                    <a:lumOff val="40000"/>
                  </a:schemeClr>
                </a:solidFill>
              </a:defRPr>
            </a:lvl1pPr>
          </a:lstStyle>
          <a:p>
            <a:pPr algn="ctr"/>
            <a:r>
              <a:rPr lang="en-US" sz="1600" dirty="0">
                <a:solidFill>
                  <a:srgbClr val="5968B0"/>
                </a:solidFill>
              </a:rPr>
              <a:t>The Book of Revelation says:</a:t>
            </a:r>
          </a:p>
        </p:txBody>
      </p:sp>
      <p:sp>
        <p:nvSpPr>
          <p:cNvPr id="40" name="Text Box 4">
            <a:extLst>
              <a:ext uri="{FF2B5EF4-FFF2-40B4-BE49-F238E27FC236}">
                <a16:creationId xmlns:a16="http://schemas.microsoft.com/office/drawing/2014/main" id="{C5915EBF-04A2-4486-9E22-9405A94AA74D}"/>
              </a:ext>
            </a:extLst>
          </p:cNvPr>
          <p:cNvSpPr txBox="1">
            <a:spLocks noChangeArrowheads="1"/>
          </p:cNvSpPr>
          <p:nvPr/>
        </p:nvSpPr>
        <p:spPr bwMode="auto">
          <a:xfrm>
            <a:off x="3771977" y="579518"/>
            <a:ext cx="775853" cy="215444"/>
          </a:xfrm>
          <a:prstGeom prst="rect">
            <a:avLst/>
          </a:prstGeom>
          <a:noFill/>
          <a:ln w="9525">
            <a:noFill/>
            <a:miter lim="800000"/>
            <a:headEnd/>
            <a:tailEnd/>
          </a:ln>
        </p:spPr>
        <p:txBody>
          <a:bodyPr wrap="none" lIns="0" rIns="0">
            <a:spAutoFit/>
          </a:bodyPr>
          <a:lstStyle>
            <a:defPPr>
              <a:defRPr lang="en-US"/>
            </a:defPPr>
            <a:lvl1pPr>
              <a:defRPr sz="1000">
                <a:solidFill>
                  <a:srgbClr val="5968B0"/>
                </a:solidFill>
              </a:defRPr>
            </a:lvl1pPr>
          </a:lstStyle>
          <a:p>
            <a:r>
              <a:rPr lang="en-US" sz="800" dirty="0"/>
              <a:t>Revelation 21:27</a:t>
            </a:r>
          </a:p>
        </p:txBody>
      </p:sp>
      <p:sp>
        <p:nvSpPr>
          <p:cNvPr id="20" name="TextBox 19">
            <a:extLst>
              <a:ext uri="{FF2B5EF4-FFF2-40B4-BE49-F238E27FC236}">
                <a16:creationId xmlns:a16="http://schemas.microsoft.com/office/drawing/2014/main" id="{EEC96184-0FE3-4CCA-B88F-FE2A26885C8D}"/>
              </a:ext>
            </a:extLst>
          </p:cNvPr>
          <p:cNvSpPr txBox="1"/>
          <p:nvPr/>
        </p:nvSpPr>
        <p:spPr>
          <a:xfrm>
            <a:off x="3123860" y="393222"/>
            <a:ext cx="731520" cy="430887"/>
          </a:xfrm>
          <a:prstGeom prst="rect">
            <a:avLst/>
          </a:prstGeom>
          <a:noFill/>
        </p:spPr>
        <p:txBody>
          <a:bodyPr wrap="square" lIns="0" tIns="0" rIns="0" bIns="0"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2800" b="1" spc="100" dirty="0">
                <a:ln w="12700">
                  <a:solidFill>
                    <a:schemeClr val="bg1"/>
                  </a:solidFill>
                </a:ln>
                <a:latin typeface="Cooper Black" panose="0208090404030B020404" pitchFamily="18" charset="0"/>
              </a:rPr>
              <a:t>Lie</a:t>
            </a:r>
          </a:p>
        </p:txBody>
      </p:sp>
      <p:sp>
        <p:nvSpPr>
          <p:cNvPr id="22" name="TextBox 21">
            <a:extLst>
              <a:ext uri="{FF2B5EF4-FFF2-40B4-BE49-F238E27FC236}">
                <a16:creationId xmlns:a16="http://schemas.microsoft.com/office/drawing/2014/main" id="{DD0831BF-EED7-4EC2-BB5B-F157092AD40A}"/>
              </a:ext>
            </a:extLst>
          </p:cNvPr>
          <p:cNvSpPr txBox="1"/>
          <p:nvPr/>
        </p:nvSpPr>
        <p:spPr>
          <a:xfrm>
            <a:off x="3376864" y="809932"/>
            <a:ext cx="609600" cy="338554"/>
          </a:xfrm>
          <a:prstGeom prst="rect">
            <a:avLst/>
          </a:prstGeom>
          <a:noFill/>
        </p:spPr>
        <p:txBody>
          <a:bodyPr wrap="square" lIns="0" tIns="0" rIns="0" bIns="0"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2200" b="1" spc="100" dirty="0">
                <a:ln w="12700">
                  <a:solidFill>
                    <a:schemeClr val="bg1"/>
                  </a:solidFill>
                </a:ln>
                <a:latin typeface="Cooper Black" panose="0208090404030B020404" pitchFamily="18" charset="0"/>
              </a:rPr>
              <a:t>Lie</a:t>
            </a:r>
          </a:p>
        </p:txBody>
      </p:sp>
      <p:sp>
        <p:nvSpPr>
          <p:cNvPr id="23" name="TextBox 22">
            <a:extLst>
              <a:ext uri="{FF2B5EF4-FFF2-40B4-BE49-F238E27FC236}">
                <a16:creationId xmlns:a16="http://schemas.microsoft.com/office/drawing/2014/main" id="{488D4EDF-9529-27B0-8A48-6DC02DCDF977}"/>
              </a:ext>
            </a:extLst>
          </p:cNvPr>
          <p:cNvSpPr txBox="1"/>
          <p:nvPr/>
        </p:nvSpPr>
        <p:spPr>
          <a:xfrm>
            <a:off x="367812" y="1576756"/>
            <a:ext cx="1447800" cy="360372"/>
          </a:xfrm>
          <a:prstGeom prst="rect">
            <a:avLst/>
          </a:prstGeom>
          <a:noFill/>
          <a:ln w="0">
            <a:noFill/>
            <a:miter lim="800000"/>
            <a:headEnd/>
            <a:tailEnd/>
          </a:ln>
        </p:spPr>
        <p:txBody>
          <a:bodyPr lIns="0" tIns="0" rIns="0" bIns="18288" numCol="1" anchor="b" anchorCtr="0">
            <a:prstTxWarp prst="textCascadeDown">
              <a:avLst/>
            </a:prstTxWarp>
            <a:noAutofit/>
          </a:bodyPr>
          <a:lstStyle>
            <a:defPPr>
              <a:defRPr lang="en-US"/>
            </a:defPPr>
            <a:lvl1pPr lvl="0" algn="ctr">
              <a:defRPr sz="2000" b="1" spc="-70">
                <a:ln w="6350">
                  <a:solidFill>
                    <a:schemeClr val="bg1"/>
                  </a:solidFill>
                </a:ln>
                <a:solidFill>
                  <a:schemeClr val="tx1"/>
                </a:solidFill>
              </a:defRPr>
            </a:lvl1pPr>
          </a:lstStyle>
          <a:p>
            <a:r>
              <a:rPr lang="en-US" dirty="0"/>
              <a:t>That’s you!</a:t>
            </a:r>
          </a:p>
        </p:txBody>
      </p:sp>
      <p:sp>
        <p:nvSpPr>
          <p:cNvPr id="24" name="Arrow: Right 23">
            <a:extLst>
              <a:ext uri="{FF2B5EF4-FFF2-40B4-BE49-F238E27FC236}">
                <a16:creationId xmlns:a16="http://schemas.microsoft.com/office/drawing/2014/main" id="{FE2D9CAC-4D82-BA2A-1605-95915ADB98E8}"/>
              </a:ext>
            </a:extLst>
          </p:cNvPr>
          <p:cNvSpPr/>
          <p:nvPr/>
        </p:nvSpPr>
        <p:spPr>
          <a:xfrm rot="396396">
            <a:off x="688909" y="1922357"/>
            <a:ext cx="977404" cy="231745"/>
          </a:xfrm>
          <a:prstGeom prst="rightArrow">
            <a:avLst/>
          </a:prstGeom>
          <a:solidFill>
            <a:srgbClr val="5968B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4B95F9D8-F0AB-9904-8227-F25D8FD8E5BC}"/>
              </a:ext>
            </a:extLst>
          </p:cNvPr>
          <p:cNvGrpSpPr/>
          <p:nvPr/>
        </p:nvGrpSpPr>
        <p:grpSpPr>
          <a:xfrm>
            <a:off x="-42742" y="2714123"/>
            <a:ext cx="4614742" cy="743831"/>
            <a:chOff x="-42742" y="1740436"/>
            <a:chExt cx="4614742" cy="785216"/>
          </a:xfrm>
        </p:grpSpPr>
        <p:sp>
          <p:nvSpPr>
            <p:cNvPr id="31" name="Rectangle 2">
              <a:extLst>
                <a:ext uri="{FF2B5EF4-FFF2-40B4-BE49-F238E27FC236}">
                  <a16:creationId xmlns:a16="http://schemas.microsoft.com/office/drawing/2014/main" id="{AFEFD27D-2FB4-D3C6-88DF-C0DC3D23ADB6}"/>
                </a:ext>
              </a:extLst>
            </p:cNvPr>
            <p:cNvSpPr>
              <a:spLocks noChangeArrowheads="1"/>
            </p:cNvSpPr>
            <p:nvPr/>
          </p:nvSpPr>
          <p:spPr bwMode="auto">
            <a:xfrm>
              <a:off x="0" y="1740436"/>
              <a:ext cx="4572000" cy="785216"/>
            </a:xfrm>
            <a:prstGeom prst="rect">
              <a:avLst/>
            </a:prstGeom>
            <a:solidFill>
              <a:schemeClr val="bg1"/>
            </a:solidFill>
            <a:ln w="9525" algn="ctr">
              <a:noFill/>
              <a:round/>
              <a:headEnd/>
              <a:tailEnd/>
            </a:ln>
          </p:spPr>
          <p:txBody>
            <a:bodyPr tIns="0" bIns="0" anchor="ctr" anchorCtr="0"/>
            <a:lstStyle/>
            <a:p>
              <a:pPr defTabSz="417513">
                <a:lnSpc>
                  <a:spcPts val="1800"/>
                </a:lnSpc>
              </a:pPr>
              <a:endParaRPr lang="en-US" sz="900" dirty="0">
                <a:solidFill>
                  <a:schemeClr val="tx1"/>
                </a:solidFill>
              </a:endParaRPr>
            </a:p>
          </p:txBody>
        </p:sp>
        <p:sp>
          <p:nvSpPr>
            <p:cNvPr id="32" name="TextBox 31">
              <a:extLst>
                <a:ext uri="{FF2B5EF4-FFF2-40B4-BE49-F238E27FC236}">
                  <a16:creationId xmlns:a16="http://schemas.microsoft.com/office/drawing/2014/main" id="{EABCB6E1-C3C1-EF41-C8CE-BFE53FC5630D}"/>
                </a:ext>
              </a:extLst>
            </p:cNvPr>
            <p:cNvSpPr txBox="1"/>
            <p:nvPr/>
          </p:nvSpPr>
          <p:spPr>
            <a:xfrm>
              <a:off x="-42742" y="1819595"/>
              <a:ext cx="4603761" cy="563550"/>
            </a:xfrm>
            <a:prstGeom prst="rect">
              <a:avLst/>
            </a:prstGeom>
            <a:noFill/>
            <a:ln w="9525" algn="ctr">
              <a:noFill/>
              <a:round/>
              <a:headEnd/>
              <a:tailEnd/>
            </a:ln>
          </p:spPr>
          <p:txBody>
            <a:bodyPr lIns="27432" tIns="0" rIns="27432" bIns="0" anchor="ctr" anchorCtr="0"/>
            <a:lstStyle>
              <a:defPPr>
                <a:defRPr lang="en-US"/>
              </a:defPPr>
              <a:lvl1pPr defTabSz="417513">
                <a:defRPr sz="900">
                  <a:solidFill>
                    <a:schemeClr val="tx1"/>
                  </a:solidFill>
                </a:defRPr>
              </a:lvl1pPr>
            </a:lstStyle>
            <a:p>
              <a:pPr algn="ctr">
                <a:lnSpc>
                  <a:spcPts val="1900"/>
                </a:lnSpc>
              </a:pPr>
              <a:r>
                <a:rPr lang="en-US" sz="2400" b="1" dirty="0">
                  <a:ln>
                    <a:solidFill>
                      <a:schemeClr val="bg1"/>
                    </a:solidFill>
                  </a:ln>
                  <a:solidFill>
                    <a:schemeClr val="bg1">
                      <a:lumMod val="85000"/>
                      <a:lumOff val="15000"/>
                    </a:schemeClr>
                  </a:solidFill>
                  <a:latin typeface="Cooper Black" panose="0208090404030B020404" pitchFamily="18" charset="0"/>
                </a:rPr>
                <a:t>       </a:t>
              </a:r>
              <a:r>
                <a:rPr lang="en-US" sz="2400" b="1" dirty="0">
                  <a:ln>
                    <a:solidFill>
                      <a:schemeClr val="bg1"/>
                    </a:solidFill>
                  </a:ln>
                  <a:solidFill>
                    <a:srgbClr val="191919"/>
                  </a:solidFill>
                  <a:latin typeface="Cooper Black" panose="0208090404030B020404" pitchFamily="18" charset="0"/>
                </a:rPr>
                <a:t>      </a:t>
              </a:r>
              <a:r>
                <a:rPr lang="en-US" sz="1800" dirty="0">
                  <a:solidFill>
                    <a:srgbClr val="191919"/>
                  </a:solidFill>
                </a:rPr>
                <a:t>,</a:t>
              </a:r>
              <a:r>
                <a:rPr lang="en-US" sz="1400" dirty="0">
                  <a:solidFill>
                    <a:srgbClr val="191919"/>
                  </a:solidFill>
                </a:rPr>
                <a:t> </a:t>
              </a:r>
              <a:r>
                <a:rPr lang="en-US" sz="1900" dirty="0"/>
                <a:t>shall have their part in the</a:t>
              </a:r>
            </a:p>
            <a:p>
              <a:pPr algn="ctr">
                <a:lnSpc>
                  <a:spcPts val="1900"/>
                </a:lnSpc>
              </a:pPr>
              <a:r>
                <a:rPr lang="en-US" sz="1900" dirty="0"/>
                <a:t>lake</a:t>
              </a:r>
              <a:r>
                <a:rPr lang="en-US" sz="1400" dirty="0"/>
                <a:t> </a:t>
              </a:r>
              <a:r>
                <a:rPr lang="en-US" sz="1900" dirty="0"/>
                <a:t>which</a:t>
              </a:r>
              <a:r>
                <a:rPr lang="en-US" sz="1400" dirty="0"/>
                <a:t> </a:t>
              </a:r>
              <a:r>
                <a:rPr lang="en-US" sz="1900" dirty="0"/>
                <a:t>burneth</a:t>
              </a:r>
              <a:r>
                <a:rPr lang="en-US" sz="1400" dirty="0"/>
                <a:t> </a:t>
              </a:r>
              <a:r>
                <a:rPr lang="en-US" sz="1900" dirty="0"/>
                <a:t>with</a:t>
              </a:r>
              <a:r>
                <a:rPr lang="en-US" sz="1400" dirty="0"/>
                <a:t> </a:t>
              </a:r>
              <a:r>
                <a:rPr lang="en-US" sz="1900" dirty="0"/>
                <a:t>fire</a:t>
              </a:r>
              <a:r>
                <a:rPr lang="en-US" sz="1400" dirty="0"/>
                <a:t> </a:t>
              </a:r>
              <a:r>
                <a:rPr lang="en-US" sz="1900" dirty="0"/>
                <a:t>and</a:t>
              </a:r>
              <a:r>
                <a:rPr lang="en-US" sz="1400" dirty="0"/>
                <a:t> </a:t>
              </a:r>
              <a:r>
                <a:rPr lang="en-US" sz="1900" dirty="0"/>
                <a:t>brimstone</a:t>
              </a:r>
            </a:p>
          </p:txBody>
        </p:sp>
      </p:grpSp>
      <p:sp>
        <p:nvSpPr>
          <p:cNvPr id="33" name="TextBox 5">
            <a:extLst>
              <a:ext uri="{FF2B5EF4-FFF2-40B4-BE49-F238E27FC236}">
                <a16:creationId xmlns:a16="http://schemas.microsoft.com/office/drawing/2014/main" id="{76E0EAA9-245D-A243-0BD1-75C76C7C1591}"/>
              </a:ext>
            </a:extLst>
          </p:cNvPr>
          <p:cNvSpPr txBox="1">
            <a:spLocks noChangeArrowheads="1"/>
          </p:cNvSpPr>
          <p:nvPr/>
        </p:nvSpPr>
        <p:spPr bwMode="auto">
          <a:xfrm>
            <a:off x="3803984" y="3223128"/>
            <a:ext cx="718145" cy="215444"/>
          </a:xfrm>
          <a:prstGeom prst="rect">
            <a:avLst/>
          </a:prstGeom>
          <a:noFill/>
          <a:ln w="9525">
            <a:noFill/>
            <a:miter lim="800000"/>
            <a:headEnd/>
            <a:tailEnd/>
          </a:ln>
        </p:spPr>
        <p:txBody>
          <a:bodyPr wrap="none" lIns="0" rIns="0">
            <a:spAutoFit/>
          </a:bodyPr>
          <a:lstStyle>
            <a:defPPr>
              <a:defRPr lang="en-US"/>
            </a:defPPr>
            <a:lvl1pPr>
              <a:defRPr sz="800">
                <a:solidFill>
                  <a:srgbClr val="5968B0"/>
                </a:solidFill>
              </a:defRPr>
            </a:lvl1pPr>
          </a:lstStyle>
          <a:p>
            <a:r>
              <a:rPr lang="en-US" dirty="0"/>
              <a:t>Revelation 21:8</a:t>
            </a:r>
          </a:p>
        </p:txBody>
      </p:sp>
      <p:grpSp>
        <p:nvGrpSpPr>
          <p:cNvPr id="2" name="Group 1">
            <a:extLst>
              <a:ext uri="{FF2B5EF4-FFF2-40B4-BE49-F238E27FC236}">
                <a16:creationId xmlns:a16="http://schemas.microsoft.com/office/drawing/2014/main" id="{607E9A16-23A7-27CF-7725-1E3419589806}"/>
              </a:ext>
            </a:extLst>
          </p:cNvPr>
          <p:cNvGrpSpPr/>
          <p:nvPr/>
        </p:nvGrpSpPr>
        <p:grpSpPr>
          <a:xfrm>
            <a:off x="0" y="2378998"/>
            <a:ext cx="4590012" cy="332117"/>
            <a:chOff x="1230" y="1938898"/>
            <a:chExt cx="4590012" cy="365329"/>
          </a:xfrm>
        </p:grpSpPr>
        <p:sp>
          <p:nvSpPr>
            <p:cNvPr id="28" name="Rectangle 3">
              <a:extLst>
                <a:ext uri="{FF2B5EF4-FFF2-40B4-BE49-F238E27FC236}">
                  <a16:creationId xmlns:a16="http://schemas.microsoft.com/office/drawing/2014/main" id="{015CF29F-E59E-3D93-DC38-660A193A24C0}"/>
                </a:ext>
              </a:extLst>
            </p:cNvPr>
            <p:cNvSpPr>
              <a:spLocks noChangeArrowheads="1"/>
            </p:cNvSpPr>
            <p:nvPr/>
          </p:nvSpPr>
          <p:spPr bwMode="auto">
            <a:xfrm>
              <a:off x="1230" y="1952183"/>
              <a:ext cx="4571999" cy="352044"/>
            </a:xfrm>
            <a:prstGeom prst="rect">
              <a:avLst/>
            </a:prstGeom>
            <a:solidFill>
              <a:srgbClr val="5968B0"/>
            </a:solidFill>
            <a:ln w="0">
              <a:noFill/>
              <a:miter lim="800000"/>
              <a:headEnd/>
              <a:tailEnd/>
            </a:ln>
          </p:spPr>
          <p:txBody>
            <a:bodyPr lIns="0" tIns="0" rIns="0" bIns="18288" anchor="b" anchorCtr="0"/>
            <a:lstStyle/>
            <a:p>
              <a:pPr lvl="0" algn="ctr"/>
              <a:endParaRPr lang="en-US" sz="1800" spc="-70" dirty="0">
                <a:solidFill>
                  <a:srgbClr val="000000"/>
                </a:solidFill>
              </a:endParaRPr>
            </a:p>
          </p:txBody>
        </p:sp>
        <p:sp>
          <p:nvSpPr>
            <p:cNvPr id="21" name="TextBox 20">
              <a:extLst>
                <a:ext uri="{FF2B5EF4-FFF2-40B4-BE49-F238E27FC236}">
                  <a16:creationId xmlns:a16="http://schemas.microsoft.com/office/drawing/2014/main" id="{30ED64DF-7172-4356-8593-7A3594D1882C}"/>
                </a:ext>
              </a:extLst>
            </p:cNvPr>
            <p:cNvSpPr txBox="1"/>
            <p:nvPr/>
          </p:nvSpPr>
          <p:spPr>
            <a:xfrm>
              <a:off x="4042602" y="1938898"/>
              <a:ext cx="548640" cy="323165"/>
            </a:xfrm>
            <a:prstGeom prst="rect">
              <a:avLst/>
            </a:prstGeom>
            <a:noFill/>
          </p:spPr>
          <p:txBody>
            <a:bodyPr wrap="square" lIns="0" tIns="0" rIns="0" bIns="0"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2100" b="1" spc="100" dirty="0">
                  <a:ln w="12700">
                    <a:solidFill>
                      <a:schemeClr val="bg1"/>
                    </a:solidFill>
                  </a:ln>
                  <a:latin typeface="Cooper Black" panose="0208090404030B020404" pitchFamily="18" charset="0"/>
                </a:rPr>
                <a:t>Lie</a:t>
              </a:r>
            </a:p>
          </p:txBody>
        </p:sp>
        <p:sp>
          <p:nvSpPr>
            <p:cNvPr id="29" name="Rectangle 28">
              <a:extLst>
                <a:ext uri="{FF2B5EF4-FFF2-40B4-BE49-F238E27FC236}">
                  <a16:creationId xmlns:a16="http://schemas.microsoft.com/office/drawing/2014/main" id="{90242250-30E3-C97A-F40F-0A10DBB9B7C8}"/>
                </a:ext>
              </a:extLst>
            </p:cNvPr>
            <p:cNvSpPr/>
            <p:nvPr/>
          </p:nvSpPr>
          <p:spPr>
            <a:xfrm>
              <a:off x="1001436" y="2205019"/>
              <a:ext cx="2121408"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51739B91-53F8-FC60-42FA-D6C600F5F954}"/>
                </a:ext>
              </a:extLst>
            </p:cNvPr>
            <p:cNvSpPr txBox="1"/>
            <p:nvPr/>
          </p:nvSpPr>
          <p:spPr>
            <a:xfrm>
              <a:off x="35205" y="1961001"/>
              <a:ext cx="4510636" cy="286232"/>
            </a:xfrm>
            <a:prstGeom prst="rect">
              <a:avLst/>
            </a:prstGeom>
            <a:noFill/>
          </p:spPr>
          <p:txBody>
            <a:bodyPr wrap="square" lIns="0" tIns="0" rIns="0" bIns="9144" rtlCol="0">
              <a:spAutoFit/>
            </a:bodyPr>
            <a:lstStyle/>
            <a:p>
              <a:pPr lvl="0" algn="ctr"/>
              <a:r>
                <a:rPr lang="en-US" sz="1700" spc="-70" dirty="0">
                  <a:solidFill>
                    <a:srgbClr val="000000"/>
                  </a:solidFill>
                </a:rPr>
                <a:t>Unless it’s </a:t>
              </a:r>
              <a:r>
                <a:rPr lang="en-US" sz="1700" b="1" spc="-70" dirty="0">
                  <a:ln w="6350">
                    <a:solidFill>
                      <a:schemeClr val="bg1"/>
                    </a:solidFill>
                  </a:ln>
                  <a:solidFill>
                    <a:schemeClr val="tx1"/>
                  </a:solidFill>
                </a:rPr>
                <a:t>completely</a:t>
              </a:r>
              <a:r>
                <a:rPr lang="en-US" sz="1700" spc="-70" dirty="0">
                  <a:ln w="6350">
                    <a:solidFill>
                      <a:schemeClr val="bg1"/>
                    </a:solidFill>
                  </a:ln>
                  <a:solidFill>
                    <a:schemeClr val="tx1"/>
                  </a:solidFill>
                </a:rPr>
                <a:t> </a:t>
              </a:r>
              <a:r>
                <a:rPr lang="en-US" sz="1700" b="1" spc="-70" dirty="0">
                  <a:ln w="6350">
                    <a:solidFill>
                      <a:schemeClr val="bg1"/>
                    </a:solidFill>
                  </a:ln>
                  <a:solidFill>
                    <a:schemeClr val="tx1"/>
                  </a:solidFill>
                </a:rPr>
                <a:t>impossible</a:t>
              </a:r>
              <a:r>
                <a:rPr lang="en-US" sz="1700" spc="-70" dirty="0">
                  <a:solidFill>
                    <a:srgbClr val="000000"/>
                  </a:solidFill>
                </a:rPr>
                <a:t> for you to</a:t>
              </a:r>
              <a:r>
                <a:rPr lang="en-US" sz="1800" spc="-70" dirty="0">
                  <a:solidFill>
                    <a:srgbClr val="000000"/>
                  </a:solidFill>
                </a:rPr>
                <a:t>         .</a:t>
              </a:r>
            </a:p>
          </p:txBody>
        </p:sp>
      </p:grpSp>
      <p:sp>
        <p:nvSpPr>
          <p:cNvPr id="34" name="TextBox 33">
            <a:extLst>
              <a:ext uri="{FF2B5EF4-FFF2-40B4-BE49-F238E27FC236}">
                <a16:creationId xmlns:a16="http://schemas.microsoft.com/office/drawing/2014/main" id="{86A3C827-0175-332F-CC5F-78EA48EBDDEB}"/>
              </a:ext>
            </a:extLst>
          </p:cNvPr>
          <p:cNvSpPr txBox="1"/>
          <p:nvPr/>
        </p:nvSpPr>
        <p:spPr>
          <a:xfrm>
            <a:off x="67696" y="2708108"/>
            <a:ext cx="1306768" cy="353943"/>
          </a:xfrm>
          <a:prstGeom prst="rect">
            <a:avLst/>
          </a:prstGeom>
          <a:noFill/>
        </p:spPr>
        <p:txBody>
          <a:bodyPr wrap="none" lIns="0" tIns="0" rIns="0" bIns="0"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2300" b="1" spc="100" dirty="0">
                <a:ln w="12700">
                  <a:solidFill>
                    <a:schemeClr val="bg1"/>
                  </a:solidFill>
                </a:ln>
                <a:latin typeface="Cooper Black" panose="0208090404030B020404" pitchFamily="18" charset="0"/>
              </a:rPr>
              <a:t>All</a:t>
            </a:r>
            <a:r>
              <a:rPr lang="en-US" sz="1800" b="1" spc="100" dirty="0">
                <a:ln w="12700">
                  <a:solidFill>
                    <a:schemeClr val="bg1"/>
                  </a:solidFill>
                </a:ln>
                <a:latin typeface="Cooper Black" panose="0208090404030B020404" pitchFamily="18" charset="0"/>
              </a:rPr>
              <a:t> </a:t>
            </a:r>
            <a:r>
              <a:rPr lang="en-US" sz="2300" b="1" spc="100" dirty="0">
                <a:ln w="12700">
                  <a:solidFill>
                    <a:schemeClr val="bg1"/>
                  </a:solidFill>
                </a:ln>
                <a:latin typeface="Cooper Black" panose="0208090404030B020404" pitchFamily="18" charset="0"/>
              </a:rPr>
              <a:t>liars</a:t>
            </a:r>
          </a:p>
        </p:txBody>
      </p:sp>
      <p:sp>
        <p:nvSpPr>
          <p:cNvPr id="49" name="TextBox 48"/>
          <p:cNvSpPr txBox="1"/>
          <p:nvPr/>
        </p:nvSpPr>
        <p:spPr>
          <a:xfrm>
            <a:off x="4640106" y="1245544"/>
            <a:ext cx="4416552" cy="1775358"/>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Proverbs 19:5 A false witness shall not be unpunished, and </a:t>
            </a:r>
            <a:r>
              <a:rPr lang="en-US" b="1" u="sng" dirty="0">
                <a:solidFill>
                  <a:schemeClr val="bg1"/>
                </a:solidFill>
              </a:rPr>
              <a:t>he that speaketh lies shall not escape</a:t>
            </a:r>
            <a:r>
              <a:rPr lang="en-US" dirty="0">
                <a:solidFill>
                  <a:schemeClr val="bg1"/>
                </a:solidFill>
              </a:rPr>
              <a:t>.  Proverbs 19:9  ... </a:t>
            </a:r>
            <a:r>
              <a:rPr lang="en-US" b="1" u="sng" dirty="0">
                <a:solidFill>
                  <a:schemeClr val="bg1"/>
                </a:solidFill>
              </a:rPr>
              <a:t>he that speaketh lies shall perish</a:t>
            </a:r>
            <a:r>
              <a:rPr lang="en-US" dirty="0">
                <a:solidFill>
                  <a:schemeClr val="bg1"/>
                </a:solidFill>
              </a:rPr>
              <a:t>.</a:t>
            </a:r>
          </a:p>
          <a:p>
            <a:pPr algn="l">
              <a:lnSpc>
                <a:spcPts val="900"/>
              </a:lnSpc>
              <a:spcBef>
                <a:spcPts val="200"/>
              </a:spcBef>
              <a:spcAft>
                <a:spcPts val="200"/>
              </a:spcAft>
            </a:pPr>
            <a:r>
              <a:rPr lang="en-US" dirty="0">
                <a:solidFill>
                  <a:schemeClr val="bg1"/>
                </a:solidFill>
              </a:rPr>
              <a:t>Psalm 101:7 He that worketh deceit shall not dwell within my house: </a:t>
            </a:r>
            <a:r>
              <a:rPr lang="en-US" b="1" u="sng" dirty="0">
                <a:solidFill>
                  <a:schemeClr val="bg1"/>
                </a:solidFill>
              </a:rPr>
              <a:t>he that telleth lies shall not tarry in my sight</a:t>
            </a:r>
            <a:r>
              <a:rPr lang="en-US" dirty="0">
                <a:solidFill>
                  <a:schemeClr val="bg1"/>
                </a:solidFill>
              </a:rPr>
              <a:t>. </a:t>
            </a:r>
          </a:p>
          <a:p>
            <a:pPr algn="l">
              <a:lnSpc>
                <a:spcPts val="900"/>
              </a:lnSpc>
              <a:spcBef>
                <a:spcPts val="200"/>
              </a:spcBef>
              <a:spcAft>
                <a:spcPts val="200"/>
              </a:spcAft>
            </a:pPr>
            <a:r>
              <a:rPr lang="en-US" dirty="0">
                <a:solidFill>
                  <a:schemeClr val="bg1"/>
                </a:solidFill>
              </a:rPr>
              <a:t>Isaiah 63:8  For he said, Surely they are my people, </a:t>
            </a:r>
            <a:r>
              <a:rPr lang="en-US" b="1" u="sng" dirty="0">
                <a:solidFill>
                  <a:schemeClr val="bg1"/>
                </a:solidFill>
              </a:rPr>
              <a:t>children that will not lie</a:t>
            </a:r>
            <a:r>
              <a:rPr lang="en-US" dirty="0">
                <a:solidFill>
                  <a:schemeClr val="bg1"/>
                </a:solidFill>
              </a:rPr>
              <a:t>: so he was their Saviour.</a:t>
            </a:r>
          </a:p>
          <a:p>
            <a:pPr algn="l">
              <a:lnSpc>
                <a:spcPts val="900"/>
              </a:lnSpc>
              <a:spcBef>
                <a:spcPts val="200"/>
              </a:spcBef>
              <a:spcAft>
                <a:spcPts val="200"/>
              </a:spcAft>
              <a:defRPr/>
            </a:pPr>
            <a:r>
              <a:rPr lang="en-US" dirty="0">
                <a:solidFill>
                  <a:srgbClr val="000000"/>
                </a:solidFill>
              </a:rPr>
              <a:t>Proverbs 14:5 </a:t>
            </a:r>
            <a:r>
              <a:rPr lang="en-US" b="1" u="sng" dirty="0">
                <a:solidFill>
                  <a:srgbClr val="000000"/>
                </a:solidFill>
              </a:rPr>
              <a:t>A faithful witness will not lie</a:t>
            </a:r>
            <a:r>
              <a:rPr lang="en-US" dirty="0">
                <a:solidFill>
                  <a:srgbClr val="000000"/>
                </a:solidFill>
              </a:rPr>
              <a:t>: but a false witness will utter lies. </a:t>
            </a:r>
            <a:endParaRPr lang="en-US" b="1" u="sng" dirty="0">
              <a:solidFill>
                <a:srgbClr val="000000"/>
              </a:solidFill>
            </a:endParaRPr>
          </a:p>
          <a:p>
            <a:pPr algn="l">
              <a:lnSpc>
                <a:spcPts val="900"/>
              </a:lnSpc>
              <a:spcBef>
                <a:spcPts val="200"/>
              </a:spcBef>
              <a:spcAft>
                <a:spcPts val="200"/>
              </a:spcAft>
              <a:defRPr/>
            </a:pPr>
            <a:r>
              <a:rPr lang="en-US" dirty="0">
                <a:solidFill>
                  <a:srgbClr val="000000"/>
                </a:solidFill>
              </a:rPr>
              <a:t>Psalm 89:37 </a:t>
            </a:r>
            <a:r>
              <a:rPr lang="en-US" b="1" u="sng" dirty="0">
                <a:solidFill>
                  <a:srgbClr val="000000"/>
                </a:solidFill>
              </a:rPr>
              <a:t>It shall be established for ever</a:t>
            </a:r>
            <a:r>
              <a:rPr lang="en-US" dirty="0">
                <a:solidFill>
                  <a:srgbClr val="000000"/>
                </a:solidFill>
              </a:rPr>
              <a:t> as the moon, and as </a:t>
            </a:r>
            <a:r>
              <a:rPr lang="en-US" b="1" u="sng" dirty="0">
                <a:solidFill>
                  <a:srgbClr val="000000"/>
                </a:solidFill>
              </a:rPr>
              <a:t>a faithful witness in heaven</a:t>
            </a:r>
            <a:r>
              <a:rPr lang="en-US" dirty="0">
                <a:solidFill>
                  <a:srgbClr val="000000"/>
                </a:solidFill>
              </a:rPr>
              <a:t>. Selah. </a:t>
            </a:r>
            <a:endParaRPr lang="en-US" dirty="0">
              <a:solidFill>
                <a:schemeClr val="bg1"/>
              </a:solidFill>
            </a:endParaRPr>
          </a:p>
          <a:p>
            <a:pPr algn="l">
              <a:lnSpc>
                <a:spcPts val="900"/>
              </a:lnSpc>
              <a:spcBef>
                <a:spcPts val="200"/>
              </a:spcBef>
              <a:spcAft>
                <a:spcPts val="200"/>
              </a:spcAft>
            </a:pPr>
            <a:r>
              <a:rPr lang="en-US" dirty="0">
                <a:solidFill>
                  <a:schemeClr val="bg1"/>
                </a:solidFill>
              </a:rPr>
              <a:t>Revelation 22:14 Blessed are they that do his commandments, that they may have right to the tree of life, and may enter in through the gates into the city. 15 For </a:t>
            </a:r>
            <a:r>
              <a:rPr lang="en-US" b="1" u="sng" dirty="0">
                <a:solidFill>
                  <a:schemeClr val="bg1"/>
                </a:solidFill>
              </a:rPr>
              <a:t>without are</a:t>
            </a:r>
            <a:r>
              <a:rPr lang="en-US" dirty="0">
                <a:solidFill>
                  <a:schemeClr val="bg1"/>
                </a:solidFill>
              </a:rPr>
              <a:t> dogs, and sorcerers, and whoremongers, and murderers, and idolaters, and </a:t>
            </a:r>
            <a:r>
              <a:rPr lang="en-US" b="1" u="sng" dirty="0">
                <a:solidFill>
                  <a:schemeClr val="bg1"/>
                </a:solidFill>
              </a:rPr>
              <a:t>whosoever </a:t>
            </a:r>
            <a:r>
              <a:rPr lang="en-US" b="1" u="sng" dirty="0" err="1">
                <a:solidFill>
                  <a:schemeClr val="bg1"/>
                </a:solidFill>
              </a:rPr>
              <a:t>loveth</a:t>
            </a:r>
            <a:r>
              <a:rPr lang="en-US" b="1" u="sng" dirty="0">
                <a:solidFill>
                  <a:schemeClr val="bg1"/>
                </a:solidFill>
              </a:rPr>
              <a:t> and maketh a lie</a:t>
            </a:r>
            <a:r>
              <a:rPr lang="en-US" dirty="0">
                <a:solidFill>
                  <a:schemeClr val="bg1"/>
                </a:solidFill>
              </a:rPr>
              <a:t>. </a:t>
            </a:r>
          </a:p>
        </p:txBody>
      </p:sp>
      <p:sp>
        <p:nvSpPr>
          <p:cNvPr id="3" name="TextBox 2">
            <a:extLst>
              <a:ext uri="{FF2B5EF4-FFF2-40B4-BE49-F238E27FC236}">
                <a16:creationId xmlns:a16="http://schemas.microsoft.com/office/drawing/2014/main" id="{3AD0F4EF-5E30-BE3E-EC9C-1FDFD3847C31}"/>
              </a:ext>
            </a:extLst>
          </p:cNvPr>
          <p:cNvSpPr txBox="1"/>
          <p:nvPr/>
        </p:nvSpPr>
        <p:spPr>
          <a:xfrm>
            <a:off x="4636328" y="393217"/>
            <a:ext cx="4416552" cy="813556"/>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Psalms 58:3  The wicked are estranged from the womb: they go astray </a:t>
            </a:r>
            <a:r>
              <a:rPr lang="en-US" b="1" u="sng" dirty="0">
                <a:solidFill>
                  <a:schemeClr val="bg1"/>
                </a:solidFill>
              </a:rPr>
              <a:t>as soon as they be born, speaking lies</a:t>
            </a:r>
            <a:r>
              <a:rPr lang="en-US" dirty="0">
                <a:solidFill>
                  <a:schemeClr val="bg1"/>
                </a:solidFill>
              </a:rPr>
              <a:t>.</a:t>
            </a:r>
          </a:p>
          <a:p>
            <a:pPr algn="l">
              <a:lnSpc>
                <a:spcPts val="900"/>
              </a:lnSpc>
              <a:spcBef>
                <a:spcPts val="200"/>
              </a:spcBef>
              <a:spcAft>
                <a:spcPts val="200"/>
              </a:spcAft>
            </a:pPr>
            <a:r>
              <a:rPr lang="en-US" dirty="0">
                <a:solidFill>
                  <a:schemeClr val="bg1"/>
                </a:solidFill>
              </a:rPr>
              <a:t>Isaiah 59:4 None calleth for justice, nor any pleadeth for truth: they trust in vanity, and </a:t>
            </a:r>
            <a:r>
              <a:rPr lang="en-US" b="1" u="sng" dirty="0">
                <a:solidFill>
                  <a:schemeClr val="bg1"/>
                </a:solidFill>
              </a:rPr>
              <a:t>speak lies; they conceive mischief</a:t>
            </a:r>
            <a:r>
              <a:rPr lang="en-US" dirty="0">
                <a:solidFill>
                  <a:schemeClr val="bg1"/>
                </a:solidFill>
              </a:rPr>
              <a:t>, and bring forth iniquity.</a:t>
            </a:r>
          </a:p>
          <a:p>
            <a:pPr algn="l">
              <a:lnSpc>
                <a:spcPts val="900"/>
              </a:lnSpc>
              <a:spcBef>
                <a:spcPts val="200"/>
              </a:spcBef>
              <a:spcAft>
                <a:spcPts val="200"/>
              </a:spcAft>
            </a:pPr>
            <a:r>
              <a:rPr lang="en-US" dirty="0">
                <a:solidFill>
                  <a:schemeClr val="bg1"/>
                </a:solidFill>
              </a:rPr>
              <a:t>Job 15:35  </a:t>
            </a:r>
            <a:r>
              <a:rPr lang="en-US" b="1" u="sng" dirty="0">
                <a:solidFill>
                  <a:schemeClr val="bg1"/>
                </a:solidFill>
              </a:rPr>
              <a:t>They conceive </a:t>
            </a:r>
            <a:r>
              <a:rPr lang="en-US" dirty="0">
                <a:solidFill>
                  <a:schemeClr val="bg1"/>
                </a:solidFill>
              </a:rPr>
              <a:t>mischief, and bring forth vanity, and </a:t>
            </a:r>
            <a:r>
              <a:rPr lang="en-US" b="1" u="sng" dirty="0">
                <a:solidFill>
                  <a:schemeClr val="bg1"/>
                </a:solidFill>
              </a:rPr>
              <a:t>their belly prepareth deceit</a:t>
            </a:r>
            <a:r>
              <a:rPr lang="en-US" dirty="0">
                <a:solidFill>
                  <a:schemeClr val="bg1"/>
                </a:solidFill>
              </a:rPr>
              <a:t>.</a:t>
            </a:r>
          </a:p>
        </p:txBody>
      </p:sp>
      <p:sp>
        <p:nvSpPr>
          <p:cNvPr id="48" name="Rectangle 47"/>
          <p:cNvSpPr/>
          <p:nvPr/>
        </p:nvSpPr>
        <p:spPr>
          <a:xfrm rot="5400000">
            <a:off x="2281532" y="1133536"/>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11367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425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par>
                                <p:cTn id="8" presetID="26" presetClass="entr" presetSubtype="0" fill="hold" grpId="0" nodeType="withEffect">
                                  <p:stCondLst>
                                    <p:cond delay="450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319">
                                          <p:stCondLst>
                                            <p:cond delay="0"/>
                                          </p:stCondLst>
                                        </p:cTn>
                                        <p:tgtEl>
                                          <p:spTgt spid="22"/>
                                        </p:tgtEl>
                                      </p:cBhvr>
                                    </p:animEffect>
                                    <p:anim calcmode="lin" valueType="num">
                                      <p:cBhvr>
                                        <p:cTn id="11" dur="100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2" dur="365"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3" dur="365" tmFilter="0, 0; 0.125,0.2665; 0.25,0.4; 0.375,0.465; 0.5,0.5;  0.625,0.535; 0.75,0.6; 0.875,0.7335; 1,1">
                                          <p:stCondLst>
                                            <p:cond delay="365"/>
                                          </p:stCondLst>
                                        </p:cTn>
                                        <p:tgtEl>
                                          <p:spTgt spid="22"/>
                                        </p:tgtEl>
                                        <p:attrNameLst>
                                          <p:attrName>ppt_y</p:attrName>
                                        </p:attrNameLst>
                                      </p:cBhvr>
                                      <p:tavLst>
                                        <p:tav tm="0" fmla="#ppt_y-sin(pi*$)/9">
                                          <p:val>
                                            <p:fltVal val="0"/>
                                          </p:val>
                                        </p:tav>
                                        <p:tav tm="100000">
                                          <p:val>
                                            <p:fltVal val="1"/>
                                          </p:val>
                                        </p:tav>
                                      </p:tavLst>
                                    </p:anim>
                                    <p:anim calcmode="lin" valueType="num">
                                      <p:cBhvr>
                                        <p:cTn id="14" dur="183" tmFilter="0, 0; 0.125,0.2665; 0.25,0.4; 0.375,0.465; 0.5,0.5;  0.625,0.535; 0.75,0.6; 0.875,0.7335; 1,1">
                                          <p:stCondLst>
                                            <p:cond delay="728"/>
                                          </p:stCondLst>
                                        </p:cTn>
                                        <p:tgtEl>
                                          <p:spTgt spid="22"/>
                                        </p:tgtEl>
                                        <p:attrNameLst>
                                          <p:attrName>ppt_y</p:attrName>
                                        </p:attrNameLst>
                                      </p:cBhvr>
                                      <p:tavLst>
                                        <p:tav tm="0" fmla="#ppt_y-sin(pi*$)/27">
                                          <p:val>
                                            <p:fltVal val="0"/>
                                          </p:val>
                                        </p:tav>
                                        <p:tav tm="100000">
                                          <p:val>
                                            <p:fltVal val="1"/>
                                          </p:val>
                                        </p:tav>
                                      </p:tavLst>
                                    </p:anim>
                                    <p:anim calcmode="lin" valueType="num">
                                      <p:cBhvr>
                                        <p:cTn id="15" dur="90" tmFilter="0, 0; 0.125,0.2665; 0.25,0.4; 0.375,0.465; 0.5,0.5;  0.625,0.535; 0.75,0.6; 0.875,0.7335; 1,1">
                                          <p:stCondLst>
                                            <p:cond delay="911"/>
                                          </p:stCondLst>
                                        </p:cTn>
                                        <p:tgtEl>
                                          <p:spTgt spid="22"/>
                                        </p:tgtEl>
                                        <p:attrNameLst>
                                          <p:attrName>ppt_y</p:attrName>
                                        </p:attrNameLst>
                                      </p:cBhvr>
                                      <p:tavLst>
                                        <p:tav tm="0" fmla="#ppt_y-sin(pi*$)/81">
                                          <p:val>
                                            <p:fltVal val="0"/>
                                          </p:val>
                                        </p:tav>
                                        <p:tav tm="100000">
                                          <p:val>
                                            <p:fltVal val="1"/>
                                          </p:val>
                                        </p:tav>
                                      </p:tavLst>
                                    </p:anim>
                                    <p:animScale>
                                      <p:cBhvr>
                                        <p:cTn id="16" dur="14">
                                          <p:stCondLst>
                                            <p:cond delay="357"/>
                                          </p:stCondLst>
                                        </p:cTn>
                                        <p:tgtEl>
                                          <p:spTgt spid="22"/>
                                        </p:tgtEl>
                                      </p:cBhvr>
                                      <p:to x="100000" y="60000"/>
                                    </p:animScale>
                                    <p:animScale>
                                      <p:cBhvr>
                                        <p:cTn id="17" dur="91" decel="50000">
                                          <p:stCondLst>
                                            <p:cond delay="372"/>
                                          </p:stCondLst>
                                        </p:cTn>
                                        <p:tgtEl>
                                          <p:spTgt spid="22"/>
                                        </p:tgtEl>
                                      </p:cBhvr>
                                      <p:to x="100000" y="100000"/>
                                    </p:animScale>
                                    <p:animScale>
                                      <p:cBhvr>
                                        <p:cTn id="18" dur="14">
                                          <p:stCondLst>
                                            <p:cond delay="722"/>
                                          </p:stCondLst>
                                        </p:cTn>
                                        <p:tgtEl>
                                          <p:spTgt spid="22"/>
                                        </p:tgtEl>
                                      </p:cBhvr>
                                      <p:to x="100000" y="80000"/>
                                    </p:animScale>
                                    <p:animScale>
                                      <p:cBhvr>
                                        <p:cTn id="19" dur="91" decel="50000">
                                          <p:stCondLst>
                                            <p:cond delay="736"/>
                                          </p:stCondLst>
                                        </p:cTn>
                                        <p:tgtEl>
                                          <p:spTgt spid="22"/>
                                        </p:tgtEl>
                                      </p:cBhvr>
                                      <p:to x="100000" y="100000"/>
                                    </p:animScale>
                                    <p:animScale>
                                      <p:cBhvr>
                                        <p:cTn id="20" dur="14">
                                          <p:stCondLst>
                                            <p:cond delay="903"/>
                                          </p:stCondLst>
                                        </p:cTn>
                                        <p:tgtEl>
                                          <p:spTgt spid="22"/>
                                        </p:tgtEl>
                                      </p:cBhvr>
                                      <p:to x="100000" y="90000"/>
                                    </p:animScale>
                                    <p:animScale>
                                      <p:cBhvr>
                                        <p:cTn id="21" dur="91" decel="50000">
                                          <p:stCondLst>
                                            <p:cond delay="917"/>
                                          </p:stCondLst>
                                        </p:cTn>
                                        <p:tgtEl>
                                          <p:spTgt spid="22"/>
                                        </p:tgtEl>
                                      </p:cBhvr>
                                      <p:to x="100000" y="100000"/>
                                    </p:animScale>
                                    <p:animScale>
                                      <p:cBhvr>
                                        <p:cTn id="22" dur="14">
                                          <p:stCondLst>
                                            <p:cond delay="994"/>
                                          </p:stCondLst>
                                        </p:cTn>
                                        <p:tgtEl>
                                          <p:spTgt spid="22"/>
                                        </p:tgtEl>
                                      </p:cBhvr>
                                      <p:to x="100000" y="95000"/>
                                    </p:animScale>
                                    <p:animScale>
                                      <p:cBhvr>
                                        <p:cTn id="23" dur="91" decel="50000">
                                          <p:stCondLst>
                                            <p:cond delay="1009"/>
                                          </p:stCondLst>
                                        </p:cTn>
                                        <p:tgtEl>
                                          <p:spTgt spid="22"/>
                                        </p:tgtEl>
                                      </p:cBhvr>
                                      <p:to x="100000" y="100000"/>
                                    </p:animScale>
                                  </p:childTnLst>
                                </p:cTn>
                              </p:par>
                            </p:childTnLst>
                          </p:cTn>
                        </p:par>
                        <p:par>
                          <p:cTn id="24" fill="hold">
                            <p:stCondLst>
                              <p:cond delay="5600"/>
                            </p:stCondLst>
                            <p:childTnLst>
                              <p:par>
                                <p:cTn id="25" presetID="2" presetClass="entr" presetSubtype="8" fill="hold" grpId="0" nodeType="afterEffect">
                                  <p:stCondLst>
                                    <p:cond delay="10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0-#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10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0-#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0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childTnLst>
                          </p:cTn>
                        </p:par>
                        <p:par>
                          <p:cTn id="37" fill="hold">
                            <p:stCondLst>
                              <p:cond delay="7100"/>
                            </p:stCondLst>
                            <p:childTnLst>
                              <p:par>
                                <p:cTn id="38" presetID="42" presetClass="entr" presetSubtype="0" fill="hold" nodeType="afterEffect">
                                  <p:stCondLst>
                                    <p:cond delay="100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anim calcmode="lin" valueType="num">
                                      <p:cBhvr>
                                        <p:cTn id="41" dur="500" fill="hold"/>
                                        <p:tgtEl>
                                          <p:spTgt spid="2"/>
                                        </p:tgtEl>
                                        <p:attrNameLst>
                                          <p:attrName>ppt_x</p:attrName>
                                        </p:attrNameLst>
                                      </p:cBhvr>
                                      <p:tavLst>
                                        <p:tav tm="0">
                                          <p:val>
                                            <p:strVal val="#ppt_x"/>
                                          </p:val>
                                        </p:tav>
                                        <p:tav tm="100000">
                                          <p:val>
                                            <p:strVal val="#ppt_x"/>
                                          </p:val>
                                        </p:tav>
                                      </p:tavLst>
                                    </p:anim>
                                    <p:anim calcmode="lin" valueType="num">
                                      <p:cBhvr>
                                        <p:cTn id="42" dur="500" fill="hold"/>
                                        <p:tgtEl>
                                          <p:spTgt spid="2"/>
                                        </p:tgtEl>
                                        <p:attrNameLst>
                                          <p:attrName>ppt_y</p:attrName>
                                        </p:attrNameLst>
                                      </p:cBhvr>
                                      <p:tavLst>
                                        <p:tav tm="0">
                                          <p:val>
                                            <p:strVal val="#ppt_y+.1"/>
                                          </p:val>
                                        </p:tav>
                                        <p:tav tm="100000">
                                          <p:val>
                                            <p:strVal val="#ppt_y"/>
                                          </p:val>
                                        </p:tav>
                                      </p:tavLst>
                                    </p:anim>
                                  </p:childTnLst>
                                </p:cTn>
                              </p:par>
                            </p:childTnLst>
                          </p:cTn>
                        </p:par>
                        <p:par>
                          <p:cTn id="43" fill="hold">
                            <p:stCondLst>
                              <p:cond delay="8600"/>
                            </p:stCondLst>
                            <p:childTnLst>
                              <p:par>
                                <p:cTn id="44" presetID="42" presetClass="entr" presetSubtype="0" fill="hold" nodeType="afterEffect">
                                  <p:stCondLst>
                                    <p:cond delay="150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anim calcmode="lin" valueType="num">
                                      <p:cBhvr>
                                        <p:cTn id="47" dur="500" fill="hold"/>
                                        <p:tgtEl>
                                          <p:spTgt spid="30"/>
                                        </p:tgtEl>
                                        <p:attrNameLst>
                                          <p:attrName>ppt_x</p:attrName>
                                        </p:attrNameLst>
                                      </p:cBhvr>
                                      <p:tavLst>
                                        <p:tav tm="0">
                                          <p:val>
                                            <p:strVal val="#ppt_x"/>
                                          </p:val>
                                        </p:tav>
                                        <p:tav tm="100000">
                                          <p:val>
                                            <p:strVal val="#ppt_x"/>
                                          </p:val>
                                        </p:tav>
                                      </p:tavLst>
                                    </p:anim>
                                    <p:anim calcmode="lin" valueType="num">
                                      <p:cBhvr>
                                        <p:cTn id="48" dur="5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75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anim calcmode="lin" valueType="num">
                                      <p:cBhvr>
                                        <p:cTn id="52" dur="500" fill="hold"/>
                                        <p:tgtEl>
                                          <p:spTgt spid="33"/>
                                        </p:tgtEl>
                                        <p:attrNameLst>
                                          <p:attrName>ppt_x</p:attrName>
                                        </p:attrNameLst>
                                      </p:cBhvr>
                                      <p:tavLst>
                                        <p:tav tm="0">
                                          <p:val>
                                            <p:strVal val="#ppt_x"/>
                                          </p:val>
                                        </p:tav>
                                        <p:tav tm="100000">
                                          <p:val>
                                            <p:strVal val="#ppt_x"/>
                                          </p:val>
                                        </p:tav>
                                      </p:tavLst>
                                    </p:anim>
                                    <p:anim calcmode="lin" valueType="num">
                                      <p:cBhvr>
                                        <p:cTn id="53" dur="500" fill="hold"/>
                                        <p:tgtEl>
                                          <p:spTgt spid="33"/>
                                        </p:tgtEl>
                                        <p:attrNameLst>
                                          <p:attrName>ppt_y</p:attrName>
                                        </p:attrNameLst>
                                      </p:cBhvr>
                                      <p:tavLst>
                                        <p:tav tm="0">
                                          <p:val>
                                            <p:strVal val="#ppt_y+.1"/>
                                          </p:val>
                                        </p:tav>
                                        <p:tav tm="100000">
                                          <p:val>
                                            <p:strVal val="#ppt_y"/>
                                          </p:val>
                                        </p:tav>
                                      </p:tavLst>
                                    </p:anim>
                                  </p:childTnLst>
                                </p:cTn>
                              </p:par>
                              <p:par>
                                <p:cTn id="54" presetID="26" presetClass="entr" presetSubtype="0" fill="hold" grpId="0" nodeType="withEffect">
                                  <p:stCondLst>
                                    <p:cond delay="1750"/>
                                  </p:stCondLst>
                                  <p:childTnLst>
                                    <p:set>
                                      <p:cBhvr>
                                        <p:cTn id="55" dur="1" fill="hold">
                                          <p:stCondLst>
                                            <p:cond delay="0"/>
                                          </p:stCondLst>
                                        </p:cTn>
                                        <p:tgtEl>
                                          <p:spTgt spid="34"/>
                                        </p:tgtEl>
                                        <p:attrNameLst>
                                          <p:attrName>style.visibility</p:attrName>
                                        </p:attrNameLst>
                                      </p:cBhvr>
                                      <p:to>
                                        <p:strVal val="visible"/>
                                      </p:to>
                                    </p:set>
                                    <p:animEffect transition="in" filter="wipe(down)">
                                      <p:cBhvr>
                                        <p:cTn id="56" dur="290">
                                          <p:stCondLst>
                                            <p:cond delay="0"/>
                                          </p:stCondLst>
                                        </p:cTn>
                                        <p:tgtEl>
                                          <p:spTgt spid="34"/>
                                        </p:tgtEl>
                                      </p:cBhvr>
                                    </p:animEffect>
                                    <p:anim calcmode="lin" valueType="num">
                                      <p:cBhvr>
                                        <p:cTn id="57" dur="911"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58" dur="332"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59" dur="332" tmFilter="0, 0; 0.125,0.2665; 0.25,0.4; 0.375,0.465; 0.5,0.5;  0.625,0.535; 0.75,0.6; 0.875,0.7335; 1,1">
                                          <p:stCondLst>
                                            <p:cond delay="332"/>
                                          </p:stCondLst>
                                        </p:cTn>
                                        <p:tgtEl>
                                          <p:spTgt spid="34"/>
                                        </p:tgtEl>
                                        <p:attrNameLst>
                                          <p:attrName>ppt_y</p:attrName>
                                        </p:attrNameLst>
                                      </p:cBhvr>
                                      <p:tavLst>
                                        <p:tav tm="0" fmla="#ppt_y-sin(pi*$)/9">
                                          <p:val>
                                            <p:fltVal val="0"/>
                                          </p:val>
                                        </p:tav>
                                        <p:tav tm="100000">
                                          <p:val>
                                            <p:fltVal val="1"/>
                                          </p:val>
                                        </p:tav>
                                      </p:tavLst>
                                    </p:anim>
                                    <p:anim calcmode="lin" valueType="num">
                                      <p:cBhvr>
                                        <p:cTn id="60" dur="166" tmFilter="0, 0; 0.125,0.2665; 0.25,0.4; 0.375,0.465; 0.5,0.5;  0.625,0.535; 0.75,0.6; 0.875,0.7335; 1,1">
                                          <p:stCondLst>
                                            <p:cond delay="662"/>
                                          </p:stCondLst>
                                        </p:cTn>
                                        <p:tgtEl>
                                          <p:spTgt spid="34"/>
                                        </p:tgtEl>
                                        <p:attrNameLst>
                                          <p:attrName>ppt_y</p:attrName>
                                        </p:attrNameLst>
                                      </p:cBhvr>
                                      <p:tavLst>
                                        <p:tav tm="0" fmla="#ppt_y-sin(pi*$)/27">
                                          <p:val>
                                            <p:fltVal val="0"/>
                                          </p:val>
                                        </p:tav>
                                        <p:tav tm="100000">
                                          <p:val>
                                            <p:fltVal val="1"/>
                                          </p:val>
                                        </p:tav>
                                      </p:tavLst>
                                    </p:anim>
                                    <p:anim calcmode="lin" valueType="num">
                                      <p:cBhvr>
                                        <p:cTn id="61" dur="82" tmFilter="0, 0; 0.125,0.2665; 0.25,0.4; 0.375,0.465; 0.5,0.5;  0.625,0.535; 0.75,0.6; 0.875,0.7335; 1,1">
                                          <p:stCondLst>
                                            <p:cond delay="828"/>
                                          </p:stCondLst>
                                        </p:cTn>
                                        <p:tgtEl>
                                          <p:spTgt spid="34"/>
                                        </p:tgtEl>
                                        <p:attrNameLst>
                                          <p:attrName>ppt_y</p:attrName>
                                        </p:attrNameLst>
                                      </p:cBhvr>
                                      <p:tavLst>
                                        <p:tav tm="0" fmla="#ppt_y-sin(pi*$)/81">
                                          <p:val>
                                            <p:fltVal val="0"/>
                                          </p:val>
                                        </p:tav>
                                        <p:tav tm="100000">
                                          <p:val>
                                            <p:fltVal val="1"/>
                                          </p:val>
                                        </p:tav>
                                      </p:tavLst>
                                    </p:anim>
                                    <p:animScale>
                                      <p:cBhvr>
                                        <p:cTn id="62" dur="13">
                                          <p:stCondLst>
                                            <p:cond delay="325"/>
                                          </p:stCondLst>
                                        </p:cTn>
                                        <p:tgtEl>
                                          <p:spTgt spid="34"/>
                                        </p:tgtEl>
                                      </p:cBhvr>
                                      <p:to x="100000" y="60000"/>
                                    </p:animScale>
                                    <p:animScale>
                                      <p:cBhvr>
                                        <p:cTn id="63" dur="83" decel="50000">
                                          <p:stCondLst>
                                            <p:cond delay="338"/>
                                          </p:stCondLst>
                                        </p:cTn>
                                        <p:tgtEl>
                                          <p:spTgt spid="34"/>
                                        </p:tgtEl>
                                      </p:cBhvr>
                                      <p:to x="100000" y="100000"/>
                                    </p:animScale>
                                    <p:animScale>
                                      <p:cBhvr>
                                        <p:cTn id="64" dur="13">
                                          <p:stCondLst>
                                            <p:cond delay="656"/>
                                          </p:stCondLst>
                                        </p:cTn>
                                        <p:tgtEl>
                                          <p:spTgt spid="34"/>
                                        </p:tgtEl>
                                      </p:cBhvr>
                                      <p:to x="100000" y="80000"/>
                                    </p:animScale>
                                    <p:animScale>
                                      <p:cBhvr>
                                        <p:cTn id="65" dur="83" decel="50000">
                                          <p:stCondLst>
                                            <p:cond delay="669"/>
                                          </p:stCondLst>
                                        </p:cTn>
                                        <p:tgtEl>
                                          <p:spTgt spid="34"/>
                                        </p:tgtEl>
                                      </p:cBhvr>
                                      <p:to x="100000" y="100000"/>
                                    </p:animScale>
                                    <p:animScale>
                                      <p:cBhvr>
                                        <p:cTn id="66" dur="13">
                                          <p:stCondLst>
                                            <p:cond delay="821"/>
                                          </p:stCondLst>
                                        </p:cTn>
                                        <p:tgtEl>
                                          <p:spTgt spid="34"/>
                                        </p:tgtEl>
                                      </p:cBhvr>
                                      <p:to x="100000" y="90000"/>
                                    </p:animScale>
                                    <p:animScale>
                                      <p:cBhvr>
                                        <p:cTn id="67" dur="83" decel="50000">
                                          <p:stCondLst>
                                            <p:cond delay="834"/>
                                          </p:stCondLst>
                                        </p:cTn>
                                        <p:tgtEl>
                                          <p:spTgt spid="34"/>
                                        </p:tgtEl>
                                      </p:cBhvr>
                                      <p:to x="100000" y="100000"/>
                                    </p:animScale>
                                    <p:animScale>
                                      <p:cBhvr>
                                        <p:cTn id="68" dur="13">
                                          <p:stCondLst>
                                            <p:cond delay="904"/>
                                          </p:stCondLst>
                                        </p:cTn>
                                        <p:tgtEl>
                                          <p:spTgt spid="34"/>
                                        </p:tgtEl>
                                      </p:cBhvr>
                                      <p:to x="100000" y="95000"/>
                                    </p:animScale>
                                    <p:animScale>
                                      <p:cBhvr>
                                        <p:cTn id="69" dur="83" decel="50000">
                                          <p:stCondLst>
                                            <p:cond delay="917"/>
                                          </p:stCondLst>
                                        </p:cTn>
                                        <p:tgtEl>
                                          <p:spTgt spid="34"/>
                                        </p:tgtEl>
                                      </p:cBhvr>
                                      <p:to x="100000" y="100000"/>
                                    </p:animScale>
                                  </p:childTnLst>
                                </p:cTn>
                              </p:par>
                            </p:childTnLst>
                          </p:cTn>
                        </p:par>
                        <p:par>
                          <p:cTn id="70" fill="hold">
                            <p:stCondLst>
                              <p:cond delay="11350"/>
                            </p:stCondLst>
                            <p:childTnLst>
                              <p:par>
                                <p:cTn id="71" presetID="1" presetClass="entr" presetSubtype="0"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3" restart="whenNotActive" fill="hold" evtFilter="cancelBubble" nodeType="interactiveSeq">
                <p:stCondLst>
                  <p:cond evt="onClick" delay="0">
                    <p:tgtEl>
                      <p:spTgt spid="49"/>
                    </p:tgtEl>
                  </p:cond>
                </p:stCondLst>
                <p:endSync evt="end" delay="0">
                  <p:rtn val="all"/>
                </p:endSync>
                <p:childTnLst>
                  <p:par>
                    <p:cTn id="74" fill="hold">
                      <p:stCondLst>
                        <p:cond delay="0"/>
                      </p:stCondLst>
                      <p:childTnLst>
                        <p:par>
                          <p:cTn id="75" fill="hold">
                            <p:stCondLst>
                              <p:cond delay="0"/>
                            </p:stCondLst>
                            <p:childTnLst>
                              <p:par>
                                <p:cTn id="76" presetID="1" presetClass="exit" presetSubtype="0" fill="hold" grpId="2" nodeType="clickEffect">
                                  <p:stCondLst>
                                    <p:cond delay="0"/>
                                  </p:stCondLst>
                                  <p:childTnLst>
                                    <p:set>
                                      <p:cBhvr>
                                        <p:cTn id="77" dur="1" fill="hold">
                                          <p:stCondLst>
                                            <p:cond delay="0"/>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78" restart="whenNotActive" fill="hold" evtFilter="cancelBubble" nodeType="interactiveSeq">
                <p:stCondLst>
                  <p:cond evt="onClick" delay="0">
                    <p:tgtEl>
                      <p:spTgt spid="44"/>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9"/>
                                        </p:tgtEl>
                                        <p:attrNameLst>
                                          <p:attrName>style.visibility</p:attrName>
                                        </p:attrNameLst>
                                      </p:cBhvr>
                                      <p:to>
                                        <p:strVal val="visible"/>
                                      </p:to>
                                    </p:set>
                                  </p:childTnLst>
                                </p:cTn>
                              </p:par>
                              <p:par>
                                <p:cTn id="83" presetID="42" presetClass="path" presetSubtype="0" accel="50000" decel="50000" fill="hold" grpId="1" nodeType="withEffect">
                                  <p:stCondLst>
                                    <p:cond delay="0"/>
                                  </p:stCondLst>
                                  <p:childTnLst>
                                    <p:animMotion origin="layout" path="M 3.33333E-6 2.22222E-6 L -0.99792 0.00116 " pathEditMode="relative" rAng="0" ptsTypes="AA">
                                      <p:cBhvr>
                                        <p:cTn id="84" dur="200" fill="hold"/>
                                        <p:tgtEl>
                                          <p:spTgt spid="49"/>
                                        </p:tgtEl>
                                        <p:attrNameLst>
                                          <p:attrName>ppt_x</p:attrName>
                                          <p:attrName>ppt_y</p:attrName>
                                        </p:attrNameLst>
                                      </p:cBhvr>
                                      <p:rCtr x="-49896" y="58"/>
                                    </p:animMotion>
                                  </p:childTnLst>
                                </p:cTn>
                              </p:par>
                            </p:childTnLst>
                          </p:cTn>
                        </p:par>
                      </p:childTnLst>
                    </p:cTn>
                  </p:par>
                </p:childTnLst>
              </p:cTn>
              <p:nextCondLst>
                <p:cond evt="onClick" delay="0">
                  <p:tgtEl>
                    <p:spTgt spid="44"/>
                  </p:tgtEl>
                </p:cond>
              </p:nextCondLst>
            </p:seq>
            <p:seq concurrent="1" nextAc="seek">
              <p:cTn id="85" restart="whenNotActive" fill="hold" evtFilter="cancelBubble" nodeType="interactiveSeq">
                <p:stCondLst>
                  <p:cond evt="onClick" delay="0">
                    <p:tgtEl>
                      <p:spTgt spid="3"/>
                    </p:tgtEl>
                  </p:cond>
                </p:stCondLst>
                <p:endSync evt="end" delay="0">
                  <p:rtn val="all"/>
                </p:endSync>
                <p:childTnLst>
                  <p:par>
                    <p:cTn id="86" fill="hold">
                      <p:stCondLst>
                        <p:cond delay="0"/>
                      </p:stCondLst>
                      <p:childTnLst>
                        <p:par>
                          <p:cTn id="87" fill="hold">
                            <p:stCondLst>
                              <p:cond delay="0"/>
                            </p:stCondLst>
                            <p:childTnLst>
                              <p:par>
                                <p:cTn id="88" presetID="1" presetClass="exit" presetSubtype="0" fill="hold" grpId="2" nodeType="clickEffect">
                                  <p:stCondLst>
                                    <p:cond delay="0"/>
                                  </p:stCondLst>
                                  <p:childTnLst>
                                    <p:set>
                                      <p:cBhvr>
                                        <p:cTn id="89"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90" restart="whenNotActive" fill="hold" evtFilter="cancelBubble" nodeType="interactiveSeq">
                <p:stCondLst>
                  <p:cond evt="onClick" delay="0">
                    <p:tgtEl>
                      <p:spTgt spid="41"/>
                    </p:tgtEl>
                  </p:cond>
                </p:stCondLst>
                <p:endSync evt="end" delay="0">
                  <p:rtn val="all"/>
                </p:endSync>
                <p:childTnLst>
                  <p:par>
                    <p:cTn id="91" fill="hold">
                      <p:stCondLst>
                        <p:cond delay="0"/>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
                                        </p:tgtEl>
                                        <p:attrNameLst>
                                          <p:attrName>style.visibility</p:attrName>
                                        </p:attrNameLst>
                                      </p:cBhvr>
                                      <p:to>
                                        <p:strVal val="visible"/>
                                      </p:to>
                                    </p:set>
                                  </p:childTnLst>
                                </p:cTn>
                              </p:par>
                              <p:par>
                                <p:cTn id="95" presetID="42" presetClass="path" presetSubtype="0" accel="50000" decel="50000" fill="hold" grpId="1" nodeType="withEffect">
                                  <p:stCondLst>
                                    <p:cond delay="0"/>
                                  </p:stCondLst>
                                  <p:childTnLst>
                                    <p:animMotion origin="layout" path="M -2.22222E-6 3.33333E-6 L -0.99722 -0.0029 " pathEditMode="relative" rAng="0" ptsTypes="AA">
                                      <p:cBhvr>
                                        <p:cTn id="96" dur="200" fill="hold"/>
                                        <p:tgtEl>
                                          <p:spTgt spid="3"/>
                                        </p:tgtEl>
                                        <p:attrNameLst>
                                          <p:attrName>ppt_x</p:attrName>
                                          <p:attrName>ppt_y</p:attrName>
                                        </p:attrNameLst>
                                      </p:cBhvr>
                                      <p:rCtr x="-49861" y="-174"/>
                                    </p:animMotion>
                                  </p:childTnLst>
                                </p:cTn>
                              </p:par>
                            </p:childTnLst>
                          </p:cTn>
                        </p:par>
                      </p:childTnLst>
                    </p:cTn>
                  </p:par>
                </p:childTnLst>
              </p:cTn>
              <p:nextCondLst>
                <p:cond evt="onClick" delay="0">
                  <p:tgtEl>
                    <p:spTgt spid="41"/>
                  </p:tgtEl>
                </p:cond>
              </p:nextCondLst>
            </p:seq>
            <p:seq concurrent="1" nextAc="seek">
              <p:cTn id="97" restart="whenNotActive" fill="hold" evtFilter="cancelBubble" nodeType="interactiveSeq">
                <p:stCondLst>
                  <p:cond evt="onClick" delay="0">
                    <p:tgtEl>
                      <p:spTgt spid="2"/>
                    </p:tgtEl>
                  </p:cond>
                </p:stCondLst>
                <p:endSync evt="end" delay="0">
                  <p:rtn val="all"/>
                </p:endSync>
                <p:childTnLst>
                  <p:par>
                    <p:cTn id="98" fill="hold">
                      <p:stCondLst>
                        <p:cond delay="0"/>
                      </p:stCondLst>
                      <p:childTnLst>
                        <p:par>
                          <p:cTn id="99" fill="hold">
                            <p:stCondLst>
                              <p:cond delay="0"/>
                            </p:stCondLst>
                            <p:childTnLst>
                              <p:par>
                                <p:cTn id="100" presetID="1" presetClass="entr" presetSubtype="0" fill="hold" grpId="3" nodeType="clickEffect">
                                  <p:stCondLst>
                                    <p:cond delay="0"/>
                                  </p:stCondLst>
                                  <p:childTnLst>
                                    <p:set>
                                      <p:cBhvr>
                                        <p:cTn id="101" dur="1" fill="hold">
                                          <p:stCondLst>
                                            <p:cond delay="0"/>
                                          </p:stCondLst>
                                        </p:cTn>
                                        <p:tgtEl>
                                          <p:spTgt spid="49"/>
                                        </p:tgtEl>
                                        <p:attrNameLst>
                                          <p:attrName>style.visibility</p:attrName>
                                        </p:attrNameLst>
                                      </p:cBhvr>
                                      <p:to>
                                        <p:strVal val="visible"/>
                                      </p:to>
                                    </p:set>
                                  </p:childTnLst>
                                </p:cTn>
                              </p:par>
                              <p:par>
                                <p:cTn id="102" presetID="42" presetClass="path" presetSubtype="0" accel="50000" decel="50000" fill="hold" grpId="4" nodeType="withEffect">
                                  <p:stCondLst>
                                    <p:cond delay="0"/>
                                  </p:stCondLst>
                                  <p:childTnLst>
                                    <p:animMotion origin="layout" path="M 3.33333E-6 2.22222E-6 L -0.99792 0.00116 " pathEditMode="relative" rAng="0" ptsTypes="AA">
                                      <p:cBhvr>
                                        <p:cTn id="103" dur="200" fill="hold"/>
                                        <p:tgtEl>
                                          <p:spTgt spid="49"/>
                                        </p:tgtEl>
                                        <p:attrNameLst>
                                          <p:attrName>ppt_x</p:attrName>
                                          <p:attrName>ppt_y</p:attrName>
                                        </p:attrNameLst>
                                      </p:cBhvr>
                                      <p:rCtr x="-49896" y="58"/>
                                    </p:animMotion>
                                  </p:childTnLst>
                                </p:cTn>
                              </p:par>
                            </p:childTnLst>
                          </p:cTn>
                        </p:par>
                      </p:childTnLst>
                    </p:cTn>
                  </p:par>
                </p:childTnLst>
              </p:cTn>
              <p:nextCondLst>
                <p:cond evt="onClick" delay="0">
                  <p:tgtEl>
                    <p:spTgt spid="2"/>
                  </p:tgtEl>
                </p:cond>
              </p:nextCondLst>
            </p:seq>
          </p:childTnLst>
        </p:cTn>
      </p:par>
    </p:tnLst>
    <p:bldLst>
      <p:bldP spid="41" grpId="0" animBg="1"/>
      <p:bldP spid="22" grpId="0"/>
      <p:bldP spid="23" grpId="0"/>
      <p:bldP spid="24" grpId="0" animBg="1"/>
      <p:bldP spid="33" grpId="0"/>
      <p:bldP spid="34" grpId="0"/>
      <p:bldP spid="49" grpId="0" animBg="1"/>
      <p:bldP spid="49" grpId="1" animBg="1"/>
      <p:bldP spid="49" grpId="2" animBg="1"/>
      <p:bldP spid="49" grpId="3" animBg="1"/>
      <p:bldP spid="49" grpId="4" animBg="1"/>
      <p:bldP spid="3" grpId="0" animBg="1"/>
      <p:bldP spid="3" grpId="1" animBg="1"/>
      <p:bldP spid="3" grpId="2" animBg="1"/>
      <p:bldP spid="4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8BC0F84-4E81-449C-9E7E-C3714295B7AB}"/>
              </a:ext>
            </a:extLst>
          </p:cNvPr>
          <p:cNvSpPr>
            <a:spLocks noChangeArrowheads="1"/>
          </p:cNvSpPr>
          <p:nvPr/>
        </p:nvSpPr>
        <p:spPr bwMode="auto">
          <a:xfrm>
            <a:off x="-4058" y="671020"/>
            <a:ext cx="4575990" cy="641713"/>
          </a:xfrm>
          <a:prstGeom prst="rect">
            <a:avLst/>
          </a:prstGeom>
          <a:solidFill>
            <a:srgbClr val="5968B0"/>
          </a:solidFill>
          <a:ln w="0">
            <a:noFill/>
            <a:miter lim="800000"/>
            <a:headEnd/>
            <a:tailEnd/>
          </a:ln>
        </p:spPr>
        <p:txBody>
          <a:bodyPr lIns="36576" tIns="0" rIns="0" bIns="0" anchor="t" anchorCtr="0"/>
          <a:lstStyle/>
          <a:p>
            <a:pPr algn="ctr"/>
            <a:endParaRPr lang="en-US" sz="1500" spc="-20" dirty="0">
              <a:solidFill>
                <a:srgbClr val="000000"/>
              </a:solidFill>
            </a:endParaRPr>
          </a:p>
        </p:txBody>
      </p:sp>
      <p:sp>
        <p:nvSpPr>
          <p:cNvPr id="34" name="Rectangle 33">
            <a:extLst>
              <a:ext uri="{FF2B5EF4-FFF2-40B4-BE49-F238E27FC236}">
                <a16:creationId xmlns:a16="http://schemas.microsoft.com/office/drawing/2014/main" id="{B38A9E18-8E93-4BE3-A9A7-D205B59943FD}"/>
              </a:ext>
            </a:extLst>
          </p:cNvPr>
          <p:cNvSpPr/>
          <p:nvPr/>
        </p:nvSpPr>
        <p:spPr>
          <a:xfrm>
            <a:off x="-10971" y="2499563"/>
            <a:ext cx="4582867" cy="921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36576" bIns="0" rtlCol="0" anchor="t" anchorCtr="0">
            <a:noAutofit/>
          </a:bodyPr>
          <a:lstStyle/>
          <a:p>
            <a:pPr>
              <a:lnSpc>
                <a:spcPts val="2300"/>
              </a:lnSpc>
            </a:pPr>
            <a:r>
              <a:rPr lang="en-US" sz="1800" dirty="0">
                <a:solidFill>
                  <a:srgbClr val="5968B0"/>
                </a:solidFill>
              </a:rPr>
              <a:t> The Bible says … </a:t>
            </a:r>
          </a:p>
          <a:p>
            <a:pPr>
              <a:lnSpc>
                <a:spcPts val="2300"/>
              </a:lnSpc>
            </a:pPr>
            <a:r>
              <a:rPr lang="en-US" dirty="0">
                <a:solidFill>
                  <a:schemeClr val="tx1"/>
                </a:solidFill>
              </a:rPr>
              <a:t>          They have a zeal of God, </a:t>
            </a:r>
          </a:p>
          <a:p>
            <a:pPr>
              <a:lnSpc>
                <a:spcPts val="2300"/>
              </a:lnSpc>
            </a:pPr>
            <a:r>
              <a:rPr lang="en-US" dirty="0">
                <a:solidFill>
                  <a:schemeClr val="tx1"/>
                </a:solidFill>
              </a:rPr>
              <a:t>          But not </a:t>
            </a:r>
            <a:r>
              <a:rPr lang="en-US" dirty="0">
                <a:solidFill>
                  <a:srgbClr val="191919"/>
                </a:solidFill>
              </a:rPr>
              <a:t>…</a:t>
            </a:r>
            <a:r>
              <a:rPr lang="en-US" dirty="0">
                <a:solidFill>
                  <a:schemeClr val="tx1"/>
                </a:solidFill>
              </a:rPr>
              <a:t> knowledge</a:t>
            </a:r>
          </a:p>
        </p:txBody>
      </p:sp>
      <p:grpSp>
        <p:nvGrpSpPr>
          <p:cNvPr id="2" name="Group 1">
            <a:extLst>
              <a:ext uri="{FF2B5EF4-FFF2-40B4-BE49-F238E27FC236}">
                <a16:creationId xmlns:a16="http://schemas.microsoft.com/office/drawing/2014/main" id="{6EDAF61B-7F6F-417E-937C-13108909A366}"/>
              </a:ext>
            </a:extLst>
          </p:cNvPr>
          <p:cNvGrpSpPr/>
          <p:nvPr/>
        </p:nvGrpSpPr>
        <p:grpSpPr>
          <a:xfrm>
            <a:off x="155408" y="1442788"/>
            <a:ext cx="4267200" cy="838200"/>
            <a:chOff x="819633" y="1520091"/>
            <a:chExt cx="2964967" cy="542926"/>
          </a:xfrm>
        </p:grpSpPr>
        <p:grpSp>
          <p:nvGrpSpPr>
            <p:cNvPr id="35" name="Group 8">
              <a:extLst>
                <a:ext uri="{FF2B5EF4-FFF2-40B4-BE49-F238E27FC236}">
                  <a16:creationId xmlns:a16="http://schemas.microsoft.com/office/drawing/2014/main" id="{77FFE062-E727-41FF-A509-F96551A27355}"/>
                </a:ext>
              </a:extLst>
            </p:cNvPr>
            <p:cNvGrpSpPr>
              <a:grpSpLocks/>
            </p:cNvGrpSpPr>
            <p:nvPr/>
          </p:nvGrpSpPr>
          <p:grpSpPr bwMode="auto">
            <a:xfrm>
              <a:off x="1743077" y="1629629"/>
              <a:ext cx="354013" cy="361950"/>
              <a:chOff x="681" y="66"/>
              <a:chExt cx="223" cy="228"/>
            </a:xfrm>
          </p:grpSpPr>
          <p:sp>
            <p:nvSpPr>
              <p:cNvPr id="36" name="WordArt 9">
                <a:extLst>
                  <a:ext uri="{FF2B5EF4-FFF2-40B4-BE49-F238E27FC236}">
                    <a16:creationId xmlns:a16="http://schemas.microsoft.com/office/drawing/2014/main" id="{FA9B7F85-1D70-419A-83E2-DF345290DBE2}"/>
                  </a:ext>
                </a:extLst>
              </p:cNvPr>
              <p:cNvSpPr>
                <a:spLocks noChangeArrowheads="1" noChangeShapeType="1" noTextEdit="1"/>
              </p:cNvSpPr>
              <p:nvPr/>
            </p:nvSpPr>
            <p:spPr bwMode="auto">
              <a:xfrm rot="-150682">
                <a:off x="684" y="66"/>
                <a:ext cx="192" cy="228"/>
              </a:xfrm>
              <a:prstGeom prst="rect">
                <a:avLst/>
              </a:prstGeom>
            </p:spPr>
            <p:txBody>
              <a:bodyPr wrap="none" fromWordArt="1">
                <a:prstTxWarp prst="textPlain">
                  <a:avLst>
                    <a:gd name="adj" fmla="val 50000"/>
                  </a:avLst>
                </a:prstTxWarp>
              </a:bodyPr>
              <a:lstStyle/>
              <a:p>
                <a:pPr algn="ctr">
                  <a:defRPr/>
                </a:pPr>
                <a:r>
                  <a:rPr lang="en-US" sz="2400" i="1" kern="10" dirty="0">
                    <a:ln w="9525">
                      <a:noFill/>
                      <a:round/>
                      <a:headEnd/>
                      <a:tailEnd/>
                    </a:ln>
                    <a:solidFill>
                      <a:srgbClr val="00FF00"/>
                    </a:solidFill>
                    <a:latin typeface="Verdana"/>
                  </a:rPr>
                  <a:t>e</a:t>
                </a:r>
              </a:p>
            </p:txBody>
          </p:sp>
          <p:sp>
            <p:nvSpPr>
              <p:cNvPr id="38" name="Text Box 10">
                <a:extLst>
                  <a:ext uri="{FF2B5EF4-FFF2-40B4-BE49-F238E27FC236}">
                    <a16:creationId xmlns:a16="http://schemas.microsoft.com/office/drawing/2014/main" id="{7A9A0DA7-FC00-431B-BBF3-6C5602FDBA4A}"/>
                  </a:ext>
                </a:extLst>
              </p:cNvPr>
              <p:cNvSpPr txBox="1">
                <a:spLocks noChangeArrowheads="1"/>
              </p:cNvSpPr>
              <p:nvPr/>
            </p:nvSpPr>
            <p:spPr bwMode="auto">
              <a:xfrm>
                <a:off x="681" y="151"/>
                <a:ext cx="223" cy="124"/>
              </a:xfrm>
              <a:prstGeom prst="rect">
                <a:avLst/>
              </a:prstGeom>
              <a:noFill/>
              <a:ln w="9525">
                <a:noFill/>
                <a:miter lim="800000"/>
                <a:headEnd/>
                <a:tailEnd/>
              </a:ln>
            </p:spPr>
            <p:txBody>
              <a:bodyPr wrap="none">
                <a:spAutoFit/>
              </a:bodyPr>
              <a:lstStyle/>
              <a:p>
                <a:pPr defTabSz="417513">
                  <a:defRPr/>
                </a:pPr>
                <a:r>
                  <a:rPr lang="en-US" sz="700" dirty="0">
                    <a:solidFill>
                      <a:srgbClr val="66FF33"/>
                    </a:solidFill>
                  </a:rPr>
                  <a:t>=mc</a:t>
                </a:r>
                <a:r>
                  <a:rPr lang="en-US" sz="700" baseline="30000" dirty="0">
                    <a:solidFill>
                      <a:srgbClr val="66FF33"/>
                    </a:solidFill>
                  </a:rPr>
                  <a:t>2</a:t>
                </a:r>
              </a:p>
            </p:txBody>
          </p:sp>
        </p:grpSp>
        <p:pic>
          <p:nvPicPr>
            <p:cNvPr id="39" name="Picture 11" descr="star-of-david">
              <a:extLst>
                <a:ext uri="{FF2B5EF4-FFF2-40B4-BE49-F238E27FC236}">
                  <a16:creationId xmlns:a16="http://schemas.microsoft.com/office/drawing/2014/main" id="{08E4FDA6-FA64-4B8A-80DB-7C490F1C7B40}"/>
                </a:ext>
              </a:extLst>
            </p:cNvPr>
            <p:cNvPicPr>
              <a:picLocks noChangeAspect="1" noChangeArrowheads="1"/>
            </p:cNvPicPr>
            <p:nvPr/>
          </p:nvPicPr>
          <p:blipFill>
            <a:blip r:embed="rId3" cstate="print">
              <a:clrChange>
                <a:clrFrom>
                  <a:srgbClr val="FFFFFF"/>
                </a:clrFrom>
                <a:clrTo>
                  <a:srgbClr val="FFFFFF">
                    <a:alpha val="0"/>
                  </a:srgbClr>
                </a:clrTo>
              </a:clrChange>
            </a:blip>
            <a:srcRect t="1883"/>
            <a:stretch>
              <a:fillRect/>
            </a:stretch>
          </p:blipFill>
          <p:spPr bwMode="auto">
            <a:xfrm>
              <a:off x="2124075" y="1539142"/>
              <a:ext cx="452438" cy="523875"/>
            </a:xfrm>
            <a:prstGeom prst="rect">
              <a:avLst/>
            </a:prstGeom>
            <a:noFill/>
            <a:ln w="9525">
              <a:noFill/>
              <a:miter lim="800000"/>
              <a:headEnd/>
              <a:tailEnd/>
            </a:ln>
          </p:spPr>
        </p:pic>
        <p:pic>
          <p:nvPicPr>
            <p:cNvPr id="40" name="Picture 17" descr="simple_cross_01_01">
              <a:extLst>
                <a:ext uri="{FF2B5EF4-FFF2-40B4-BE49-F238E27FC236}">
                  <a16:creationId xmlns:a16="http://schemas.microsoft.com/office/drawing/2014/main" id="{353D9367-1A16-48A2-A522-587F0A31BE13}"/>
                </a:ext>
              </a:extLst>
            </p:cNvPr>
            <p:cNvPicPr>
              <a:picLocks noChangeAspect="1" noChangeArrowheads="1"/>
            </p:cNvPicPr>
            <p:nvPr/>
          </p:nvPicPr>
          <p:blipFill>
            <a:blip r:embed="rId4" cstate="print"/>
            <a:srcRect/>
            <a:stretch>
              <a:fillRect/>
            </a:stretch>
          </p:blipFill>
          <p:spPr bwMode="auto">
            <a:xfrm>
              <a:off x="3429000" y="1520091"/>
              <a:ext cx="355600" cy="533401"/>
            </a:xfrm>
            <a:prstGeom prst="rect">
              <a:avLst/>
            </a:prstGeom>
            <a:noFill/>
            <a:ln w="9525">
              <a:noFill/>
              <a:miter lim="800000"/>
              <a:headEnd/>
              <a:tailEnd/>
            </a:ln>
          </p:spPr>
        </p:pic>
        <p:pic>
          <p:nvPicPr>
            <p:cNvPr id="44" name="Picture 2">
              <a:extLst>
                <a:ext uri="{FF2B5EF4-FFF2-40B4-BE49-F238E27FC236}">
                  <a16:creationId xmlns:a16="http://schemas.microsoft.com/office/drawing/2014/main" id="{4BF631A5-EA3C-410B-B378-44D68CC61E84}"/>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81033" b="92698" l="4277" r="20126">
                          <a14:foregroundMark x1="16226" y1="86910" x2="16226" y2="86910"/>
                        </a14:backgroundRemoval>
                      </a14:imgEffect>
                    </a14:imgLayer>
                  </a14:imgProps>
                </a:ext>
                <a:ext uri="{28A0092B-C50C-407E-A947-70E740481C1C}">
                  <a14:useLocalDpi xmlns:a14="http://schemas.microsoft.com/office/drawing/2010/main" val="0"/>
                </a:ext>
              </a:extLst>
            </a:blip>
            <a:srcRect l="4272" t="81001" r="79100" b="6247"/>
            <a:stretch/>
          </p:blipFill>
          <p:spPr bwMode="auto">
            <a:xfrm>
              <a:off x="819633" y="1584279"/>
              <a:ext cx="441413" cy="478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4">
              <a:extLst>
                <a:ext uri="{FF2B5EF4-FFF2-40B4-BE49-F238E27FC236}">
                  <a16:creationId xmlns:a16="http://schemas.microsoft.com/office/drawing/2014/main" id="{F5B33664-730C-4B2C-8982-550A557C660C}"/>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76489" b="99695" l="431" r="33190"/>
                      </a14:imgEffect>
                    </a14:imgLayer>
                  </a14:imgProps>
                </a:ext>
                <a:ext uri="{28A0092B-C50C-407E-A947-70E740481C1C}">
                  <a14:useLocalDpi xmlns:a14="http://schemas.microsoft.com/office/drawing/2010/main" val="0"/>
                </a:ext>
              </a:extLst>
            </a:blip>
            <a:srcRect t="76521" r="66503"/>
            <a:stretch/>
          </p:blipFill>
          <p:spPr bwMode="auto">
            <a:xfrm>
              <a:off x="1263213" y="1587937"/>
              <a:ext cx="449923" cy="445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5">
              <a:extLst>
                <a:ext uri="{FF2B5EF4-FFF2-40B4-BE49-F238E27FC236}">
                  <a16:creationId xmlns:a16="http://schemas.microsoft.com/office/drawing/2014/main" id="{A487127C-67F4-477A-916C-C52C9443594F}"/>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0916" b="93282" l="216" r="16595"/>
                      </a14:imgEffect>
                    </a14:imgLayer>
                  </a14:imgProps>
                </a:ext>
                <a:ext uri="{28A0092B-C50C-407E-A947-70E740481C1C}">
                  <a14:useLocalDpi xmlns:a14="http://schemas.microsoft.com/office/drawing/2010/main" val="0"/>
                </a:ext>
              </a:extLst>
            </a:blip>
            <a:srcRect t="80883" r="83251" b="6205"/>
            <a:stretch/>
          </p:blipFill>
          <p:spPr bwMode="auto">
            <a:xfrm rot="2026691">
              <a:off x="2959950" y="1600756"/>
              <a:ext cx="411859" cy="4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7" name="Group 46">
              <a:extLst>
                <a:ext uri="{FF2B5EF4-FFF2-40B4-BE49-F238E27FC236}">
                  <a16:creationId xmlns:a16="http://schemas.microsoft.com/office/drawing/2014/main" id="{64CD4BC6-937D-45D3-BEA7-5CE9AEE7762E}"/>
                </a:ext>
              </a:extLst>
            </p:cNvPr>
            <p:cNvGrpSpPr/>
            <p:nvPr/>
          </p:nvGrpSpPr>
          <p:grpSpPr>
            <a:xfrm>
              <a:off x="2622385" y="1526106"/>
              <a:ext cx="293689" cy="510522"/>
              <a:chOff x="1869910" y="21685"/>
              <a:chExt cx="293689" cy="510522"/>
            </a:xfrm>
          </p:grpSpPr>
          <p:pic>
            <p:nvPicPr>
              <p:cNvPr id="48" name="Picture 47">
                <a:extLst>
                  <a:ext uri="{FF2B5EF4-FFF2-40B4-BE49-F238E27FC236}">
                    <a16:creationId xmlns:a16="http://schemas.microsoft.com/office/drawing/2014/main" id="{52259BD9-F231-4069-A140-D18B2CCCD3B0}"/>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16894" b="84741" l="18595" r="80992"/>
                        </a14:imgEffect>
                      </a14:imgLayer>
                    </a14:imgProps>
                  </a:ext>
                  <a:ext uri="{28A0092B-C50C-407E-A947-70E740481C1C}">
                    <a14:useLocalDpi xmlns:a14="http://schemas.microsoft.com/office/drawing/2010/main" val="0"/>
                  </a:ext>
                </a:extLst>
              </a:blip>
              <a:srcRect l="18277" t="18420" r="21292" b="16316"/>
              <a:stretch/>
            </p:blipFill>
            <p:spPr>
              <a:xfrm>
                <a:off x="1869910" y="169359"/>
                <a:ext cx="293689" cy="362848"/>
              </a:xfrm>
              <a:prstGeom prst="rect">
                <a:avLst/>
              </a:prstGeom>
            </p:spPr>
          </p:pic>
          <p:pic>
            <p:nvPicPr>
              <p:cNvPr id="49" name="Picture 48">
                <a:extLst>
                  <a:ext uri="{FF2B5EF4-FFF2-40B4-BE49-F238E27FC236}">
                    <a16:creationId xmlns:a16="http://schemas.microsoft.com/office/drawing/2014/main" id="{3CE295C3-294C-4ABB-899E-0C1C7136EFC6}"/>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backgroundRemoval t="2881" b="95885" l="18529" r="82289"/>
                        </a14:imgEffect>
                      </a14:imgLayer>
                    </a14:imgProps>
                  </a:ext>
                  <a:ext uri="{28A0092B-C50C-407E-A947-70E740481C1C}">
                    <a14:useLocalDpi xmlns:a14="http://schemas.microsoft.com/office/drawing/2010/main" val="0"/>
                  </a:ext>
                </a:extLst>
              </a:blip>
              <a:srcRect l="15264" r="17707"/>
              <a:stretch/>
            </p:blipFill>
            <p:spPr>
              <a:xfrm>
                <a:off x="1951503" y="21685"/>
                <a:ext cx="158117" cy="156634"/>
              </a:xfrm>
              <a:prstGeom prst="rect">
                <a:avLst/>
              </a:prstGeom>
            </p:spPr>
          </p:pic>
        </p:grpSp>
      </p:grpSp>
      <p:sp>
        <p:nvSpPr>
          <p:cNvPr id="37" name="Rectangle 36">
            <a:extLst>
              <a:ext uri="{FF2B5EF4-FFF2-40B4-BE49-F238E27FC236}">
                <a16:creationId xmlns:a16="http://schemas.microsoft.com/office/drawing/2014/main" id="{9505E6E5-203B-49FA-93A3-4D14DC3F943B}"/>
              </a:ext>
            </a:extLst>
          </p:cNvPr>
          <p:cNvSpPr/>
          <p:nvPr/>
        </p:nvSpPr>
        <p:spPr>
          <a:xfrm>
            <a:off x="3875229" y="3191589"/>
            <a:ext cx="685800" cy="123111"/>
          </a:xfrm>
          <a:prstGeom prst="rect">
            <a:avLst/>
          </a:prstGeom>
          <a:noFill/>
          <a:ln w="9525">
            <a:noFill/>
            <a:miter lim="800000"/>
            <a:headEnd/>
            <a:tailEnd/>
          </a:ln>
        </p:spPr>
        <p:txBody>
          <a:bodyPr wrap="square" lIns="0" tIns="0" rIns="0" bIns="0" anchor="ctr" anchorCtr="0">
            <a:spAutoFit/>
          </a:bodyPr>
          <a:lstStyle/>
          <a:p>
            <a:r>
              <a:rPr lang="en-US" sz="800" dirty="0">
                <a:solidFill>
                  <a:srgbClr val="5968B0"/>
                </a:solidFill>
              </a:rPr>
              <a:t>Romans 10:2</a:t>
            </a:r>
          </a:p>
        </p:txBody>
      </p:sp>
      <p:sp>
        <p:nvSpPr>
          <p:cNvPr id="23" name="Rectangle 22">
            <a:extLst>
              <a:ext uri="{FF2B5EF4-FFF2-40B4-BE49-F238E27FC236}">
                <a16:creationId xmlns:a16="http://schemas.microsoft.com/office/drawing/2014/main" id="{5AFA514E-5AF5-462F-8E8C-7477B3B25A3B}"/>
              </a:ext>
            </a:extLst>
          </p:cNvPr>
          <p:cNvSpPr/>
          <p:nvPr/>
        </p:nvSpPr>
        <p:spPr>
          <a:xfrm>
            <a:off x="468630" y="958516"/>
            <a:ext cx="557784"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3721302-E1AE-4EBA-B0B4-E87C89A5CC29}"/>
              </a:ext>
            </a:extLst>
          </p:cNvPr>
          <p:cNvSpPr>
            <a:spLocks noChangeArrowheads="1"/>
          </p:cNvSpPr>
          <p:nvPr/>
        </p:nvSpPr>
        <p:spPr bwMode="auto">
          <a:xfrm>
            <a:off x="-8149" y="732924"/>
            <a:ext cx="4575990" cy="494043"/>
          </a:xfrm>
          <a:prstGeom prst="rect">
            <a:avLst/>
          </a:prstGeom>
          <a:noFill/>
          <a:ln w="0">
            <a:noFill/>
            <a:miter lim="800000"/>
            <a:headEnd/>
            <a:tailEnd/>
          </a:ln>
        </p:spPr>
        <p:txBody>
          <a:bodyPr lIns="36576" tIns="0" rIns="0" bIns="0" anchor="t" anchorCtr="0"/>
          <a:lstStyle/>
          <a:p>
            <a:pPr algn="ctr">
              <a:lnSpc>
                <a:spcPts val="2200"/>
              </a:lnSpc>
            </a:pPr>
            <a:r>
              <a:rPr lang="en-US" sz="1700" spc="-20" dirty="0"/>
              <a:t>Yet </a:t>
            </a:r>
            <a:r>
              <a:rPr lang="en-US" sz="1700" b="1" spc="-20" dirty="0">
                <a:ln w="6350">
                  <a:solidFill>
                    <a:schemeClr val="bg1"/>
                  </a:solidFill>
                </a:ln>
                <a:solidFill>
                  <a:schemeClr val="tx1"/>
                </a:solidFill>
              </a:rPr>
              <a:t>many</a:t>
            </a:r>
            <a:r>
              <a:rPr lang="en-US" sz="1700" spc="-20" dirty="0">
                <a:solidFill>
                  <a:srgbClr val="000000"/>
                </a:solidFill>
              </a:rPr>
              <a:t> are trying desperately to please God </a:t>
            </a:r>
          </a:p>
          <a:p>
            <a:pPr algn="ctr">
              <a:lnSpc>
                <a:spcPts val="2200"/>
              </a:lnSpc>
            </a:pPr>
            <a:r>
              <a:rPr lang="en-US" sz="1700" spc="-20" dirty="0">
                <a:solidFill>
                  <a:srgbClr val="000000"/>
                </a:solidFill>
              </a:rPr>
              <a:t>with their </a:t>
            </a:r>
            <a:r>
              <a:rPr lang="en-US" sz="20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works</a:t>
            </a:r>
            <a:r>
              <a:rPr lang="en-US" sz="1000" spc="-20" dirty="0">
                <a:solidFill>
                  <a:srgbClr val="000000"/>
                </a:solidFill>
              </a:rPr>
              <a:t> </a:t>
            </a:r>
            <a:r>
              <a:rPr lang="en-US" sz="1600" spc="-20" dirty="0">
                <a:solidFill>
                  <a:srgbClr val="000000"/>
                </a:solidFill>
              </a:rPr>
              <a:t>!</a:t>
            </a:r>
          </a:p>
        </p:txBody>
      </p:sp>
      <p:sp>
        <p:nvSpPr>
          <p:cNvPr id="25" name="Rectangle 24">
            <a:extLst>
              <a:ext uri="{FF2B5EF4-FFF2-40B4-BE49-F238E27FC236}">
                <a16:creationId xmlns:a16="http://schemas.microsoft.com/office/drawing/2014/main" id="{CF1315F0-4414-D601-C491-C57F26830D0D}"/>
              </a:ext>
            </a:extLst>
          </p:cNvPr>
          <p:cNvSpPr>
            <a:spLocks noChangeArrowheads="1"/>
          </p:cNvSpPr>
          <p:nvPr/>
        </p:nvSpPr>
        <p:spPr bwMode="auto">
          <a:xfrm>
            <a:off x="1" y="5012"/>
            <a:ext cx="4572001" cy="274320"/>
          </a:xfrm>
          <a:prstGeom prst="rect">
            <a:avLst/>
          </a:prstGeom>
          <a:solidFill>
            <a:srgbClr val="5968B0"/>
          </a:solidFill>
          <a:ln w="0">
            <a:noFill/>
            <a:miter lim="800000"/>
            <a:headEnd/>
            <a:tailEnd/>
          </a:ln>
        </p:spPr>
        <p:txBody>
          <a:bodyPr lIns="36576" tIns="0" rIns="0" bIns="0" anchor="t" anchorCtr="0"/>
          <a:lstStyle/>
          <a:p>
            <a:pPr algn="ctr"/>
            <a:r>
              <a:rPr lang="en-US" sz="1600" spc="-20" dirty="0">
                <a:solidFill>
                  <a:srgbClr val="000000"/>
                </a:solidFill>
              </a:rPr>
              <a:t>No matter how hard we try, the Bible says we...</a:t>
            </a:r>
          </a:p>
        </p:txBody>
      </p:sp>
      <p:sp>
        <p:nvSpPr>
          <p:cNvPr id="26" name="Rectangle 25">
            <a:extLst>
              <a:ext uri="{FF2B5EF4-FFF2-40B4-BE49-F238E27FC236}">
                <a16:creationId xmlns:a16="http://schemas.microsoft.com/office/drawing/2014/main" id="{B11D3482-C008-DF1B-8587-7F10A546AD87}"/>
              </a:ext>
            </a:extLst>
          </p:cNvPr>
          <p:cNvSpPr/>
          <p:nvPr/>
        </p:nvSpPr>
        <p:spPr>
          <a:xfrm>
            <a:off x="2" y="275227"/>
            <a:ext cx="4571999" cy="410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36576" bIns="0" rtlCol="0" anchor="t" anchorCtr="0">
            <a:noAutofit/>
          </a:bodyPr>
          <a:lstStyle/>
          <a:p>
            <a:pPr algn="ctr"/>
            <a:endParaRPr lang="en-US" sz="1800" dirty="0">
              <a:solidFill>
                <a:schemeClr val="tx1"/>
              </a:solidFill>
            </a:endParaRPr>
          </a:p>
        </p:txBody>
      </p:sp>
      <p:sp>
        <p:nvSpPr>
          <p:cNvPr id="27" name="Rectangle 26">
            <a:extLst>
              <a:ext uri="{FF2B5EF4-FFF2-40B4-BE49-F238E27FC236}">
                <a16:creationId xmlns:a16="http://schemas.microsoft.com/office/drawing/2014/main" id="{8674E16C-2FE6-0DEB-6D78-69C413E20DF4}"/>
              </a:ext>
            </a:extLst>
          </p:cNvPr>
          <p:cNvSpPr/>
          <p:nvPr/>
        </p:nvSpPr>
        <p:spPr>
          <a:xfrm>
            <a:off x="3929543" y="529750"/>
            <a:ext cx="586050" cy="123111"/>
          </a:xfrm>
          <a:prstGeom prst="rect">
            <a:avLst/>
          </a:prstGeom>
          <a:noFill/>
          <a:ln w="9525">
            <a:noFill/>
            <a:miter lim="800000"/>
            <a:headEnd/>
            <a:tailEnd/>
          </a:ln>
        </p:spPr>
        <p:txBody>
          <a:bodyPr wrap="square" lIns="0" tIns="0" rIns="0" bIns="0" anchor="ctr" anchorCtr="0">
            <a:spAutoFit/>
          </a:bodyPr>
          <a:lstStyle>
            <a:defPPr>
              <a:defRPr lang="en-US"/>
            </a:defPPr>
            <a:lvl1pPr algn="l" rtl="0" fontAlgn="base">
              <a:spcBef>
                <a:spcPct val="0"/>
              </a:spcBef>
              <a:spcAft>
                <a:spcPct val="0"/>
              </a:spcAft>
              <a:defRPr sz="2200" kern="1200">
                <a:solidFill>
                  <a:schemeClr val="bg1"/>
                </a:solidFill>
                <a:latin typeface="Arial" charset="0"/>
                <a:ea typeface="+mn-ea"/>
                <a:cs typeface="+mn-cs"/>
              </a:defRPr>
            </a:lvl1pPr>
            <a:lvl2pPr marL="457200" algn="l" rtl="0" fontAlgn="base">
              <a:spcBef>
                <a:spcPct val="0"/>
              </a:spcBef>
              <a:spcAft>
                <a:spcPct val="0"/>
              </a:spcAft>
              <a:defRPr sz="2200" kern="1200">
                <a:solidFill>
                  <a:schemeClr val="bg1"/>
                </a:solidFill>
                <a:latin typeface="Arial" charset="0"/>
                <a:ea typeface="+mn-ea"/>
                <a:cs typeface="+mn-cs"/>
              </a:defRPr>
            </a:lvl2pPr>
            <a:lvl3pPr marL="914400" algn="l" rtl="0" fontAlgn="base">
              <a:spcBef>
                <a:spcPct val="0"/>
              </a:spcBef>
              <a:spcAft>
                <a:spcPct val="0"/>
              </a:spcAft>
              <a:defRPr sz="2200" kern="1200">
                <a:solidFill>
                  <a:schemeClr val="bg1"/>
                </a:solidFill>
                <a:latin typeface="Arial" charset="0"/>
                <a:ea typeface="+mn-ea"/>
                <a:cs typeface="+mn-cs"/>
              </a:defRPr>
            </a:lvl3pPr>
            <a:lvl4pPr marL="1371600" algn="l" rtl="0" fontAlgn="base">
              <a:spcBef>
                <a:spcPct val="0"/>
              </a:spcBef>
              <a:spcAft>
                <a:spcPct val="0"/>
              </a:spcAft>
              <a:defRPr sz="2200" kern="1200">
                <a:solidFill>
                  <a:schemeClr val="bg1"/>
                </a:solidFill>
                <a:latin typeface="Arial" charset="0"/>
                <a:ea typeface="+mn-ea"/>
                <a:cs typeface="+mn-cs"/>
              </a:defRPr>
            </a:lvl4pPr>
            <a:lvl5pPr marL="1828800" algn="l" rtl="0" fontAlgn="base">
              <a:spcBef>
                <a:spcPct val="0"/>
              </a:spcBef>
              <a:spcAft>
                <a:spcPct val="0"/>
              </a:spcAft>
              <a:defRPr sz="2200" kern="1200">
                <a:solidFill>
                  <a:schemeClr val="bg1"/>
                </a:solidFill>
                <a:latin typeface="Arial" charset="0"/>
                <a:ea typeface="+mn-ea"/>
                <a:cs typeface="+mn-cs"/>
              </a:defRPr>
            </a:lvl5pPr>
            <a:lvl6pPr marL="2286000" algn="l" defTabSz="914400" rtl="0" eaLnBrk="1" latinLnBrk="0" hangingPunct="1">
              <a:defRPr sz="2200" kern="1200">
                <a:solidFill>
                  <a:schemeClr val="bg1"/>
                </a:solidFill>
                <a:latin typeface="Arial" charset="0"/>
                <a:ea typeface="+mn-ea"/>
                <a:cs typeface="+mn-cs"/>
              </a:defRPr>
            </a:lvl6pPr>
            <a:lvl7pPr marL="2743200" algn="l" defTabSz="914400" rtl="0" eaLnBrk="1" latinLnBrk="0" hangingPunct="1">
              <a:defRPr sz="2200" kern="1200">
                <a:solidFill>
                  <a:schemeClr val="bg1"/>
                </a:solidFill>
                <a:latin typeface="Arial" charset="0"/>
                <a:ea typeface="+mn-ea"/>
                <a:cs typeface="+mn-cs"/>
              </a:defRPr>
            </a:lvl7pPr>
            <a:lvl8pPr marL="3200400" algn="l" defTabSz="914400" rtl="0" eaLnBrk="1" latinLnBrk="0" hangingPunct="1">
              <a:defRPr sz="2200" kern="1200">
                <a:solidFill>
                  <a:schemeClr val="bg1"/>
                </a:solidFill>
                <a:latin typeface="Arial" charset="0"/>
                <a:ea typeface="+mn-ea"/>
                <a:cs typeface="+mn-cs"/>
              </a:defRPr>
            </a:lvl8pPr>
            <a:lvl9pPr marL="3657600" algn="l" defTabSz="914400" rtl="0" eaLnBrk="1" latinLnBrk="0" hangingPunct="1">
              <a:defRPr sz="2200" kern="1200">
                <a:solidFill>
                  <a:schemeClr val="bg1"/>
                </a:solidFill>
                <a:latin typeface="Arial" charset="0"/>
                <a:ea typeface="+mn-ea"/>
                <a:cs typeface="+mn-cs"/>
              </a:defRPr>
            </a:lvl9pPr>
          </a:lstStyle>
          <a:p>
            <a:r>
              <a:rPr lang="en-US" sz="800" dirty="0">
                <a:solidFill>
                  <a:srgbClr val="5968B0"/>
                </a:solidFill>
              </a:rPr>
              <a:t>2 Peter 2:14</a:t>
            </a:r>
          </a:p>
        </p:txBody>
      </p:sp>
      <p:sp>
        <p:nvSpPr>
          <p:cNvPr id="3" name="Rectangle 2">
            <a:extLst>
              <a:ext uri="{FF2B5EF4-FFF2-40B4-BE49-F238E27FC236}">
                <a16:creationId xmlns:a16="http://schemas.microsoft.com/office/drawing/2014/main" id="{35BAA12A-283C-F5E2-864A-FFA291631B5F}"/>
              </a:ext>
            </a:extLst>
          </p:cNvPr>
          <p:cNvSpPr/>
          <p:nvPr/>
        </p:nvSpPr>
        <p:spPr>
          <a:xfrm>
            <a:off x="49631" y="336884"/>
            <a:ext cx="4571999" cy="302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36576" bIns="0" rtlCol="0" anchor="t" anchorCtr="0">
            <a:noAutofit/>
          </a:bodyPr>
          <a:lstStyle/>
          <a:p>
            <a:pPr algn="ctr"/>
            <a:r>
              <a:rPr lang="en-US" sz="2000" dirty="0">
                <a:solidFill>
                  <a:schemeClr val="tx1"/>
                </a:solidFill>
              </a:rPr>
              <a:t>… cannot</a:t>
            </a:r>
            <a:r>
              <a:rPr lang="en-US" sz="1400" dirty="0">
                <a:solidFill>
                  <a:schemeClr val="tx1"/>
                </a:solidFill>
              </a:rPr>
              <a:t> </a:t>
            </a:r>
            <a:r>
              <a:rPr lang="en-US" sz="2000" dirty="0">
                <a:solidFill>
                  <a:schemeClr val="tx1"/>
                </a:solidFill>
              </a:rPr>
              <a:t>cease</a:t>
            </a:r>
            <a:r>
              <a:rPr lang="en-US" sz="1400" dirty="0">
                <a:solidFill>
                  <a:schemeClr val="tx1"/>
                </a:solidFill>
              </a:rPr>
              <a:t> </a:t>
            </a:r>
            <a:r>
              <a:rPr lang="en-US" sz="2000" dirty="0">
                <a:solidFill>
                  <a:schemeClr val="tx1"/>
                </a:solidFill>
              </a:rPr>
              <a:t>from</a:t>
            </a:r>
            <a:r>
              <a:rPr lang="en-US" sz="1400" dirty="0">
                <a:solidFill>
                  <a:schemeClr val="tx1"/>
                </a:solidFill>
              </a:rPr>
              <a:t> </a:t>
            </a:r>
            <a:r>
              <a:rPr lang="en-US" sz="2400" b="1" spc="-20" dirty="0">
                <a:ln w="19050">
                  <a:noFill/>
                </a:ln>
                <a:solidFill>
                  <a:schemeClr val="tx1"/>
                </a:solidFill>
                <a:effectLst>
                  <a:glow rad="63500">
                    <a:srgbClr val="C3260C"/>
                  </a:glow>
                </a:effectLst>
                <a:latin typeface="Viner Hand ITC" panose="03070502030502020203" pitchFamily="66" charset="0"/>
                <a:cs typeface="Arial" panose="020B0604020202020204" pitchFamily="34" charset="0"/>
              </a:rPr>
              <a:t>sin</a:t>
            </a:r>
            <a:r>
              <a:rPr lang="en-US" sz="2000" dirty="0">
                <a:solidFill>
                  <a:schemeClr val="tx1"/>
                </a:solidFill>
              </a:rPr>
              <a:t>;</a:t>
            </a:r>
          </a:p>
        </p:txBody>
      </p:sp>
      <p:sp>
        <p:nvSpPr>
          <p:cNvPr id="4" name="TextBox 3">
            <a:extLst>
              <a:ext uri="{FF2B5EF4-FFF2-40B4-BE49-F238E27FC236}">
                <a16:creationId xmlns:a16="http://schemas.microsoft.com/office/drawing/2014/main" id="{F79F2889-98AA-E2D2-2714-94A277CE91D8}"/>
              </a:ext>
            </a:extLst>
          </p:cNvPr>
          <p:cNvSpPr txBox="1"/>
          <p:nvPr/>
        </p:nvSpPr>
        <p:spPr>
          <a:xfrm>
            <a:off x="4648200" y="394519"/>
            <a:ext cx="4416552" cy="2634567"/>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Matthew 7:22 </a:t>
            </a:r>
            <a:r>
              <a:rPr lang="en-US" b="1" u="sng" dirty="0">
                <a:solidFill>
                  <a:schemeClr val="bg1"/>
                </a:solidFill>
              </a:rPr>
              <a:t>Many will say to me in that day, Lord, Lord, have we not </a:t>
            </a:r>
            <a:r>
              <a:rPr lang="en-US" dirty="0">
                <a:solidFill>
                  <a:schemeClr val="bg1"/>
                </a:solidFill>
              </a:rPr>
              <a:t>prophesied in thy name? and in thy name have cast out devils? and </a:t>
            </a:r>
            <a:r>
              <a:rPr lang="en-US" b="1" u="sng" dirty="0">
                <a:solidFill>
                  <a:schemeClr val="bg1"/>
                </a:solidFill>
              </a:rPr>
              <a:t>in thy name done many wonderful works</a:t>
            </a:r>
            <a:r>
              <a:rPr lang="en-US" dirty="0">
                <a:solidFill>
                  <a:schemeClr val="bg1"/>
                </a:solidFill>
              </a:rPr>
              <a:t>? 23 And then will I profess unto them, I never knew you: depart from me, </a:t>
            </a:r>
            <a:r>
              <a:rPr lang="en-US" b="1" u="sng" dirty="0">
                <a:solidFill>
                  <a:schemeClr val="bg1"/>
                </a:solidFill>
              </a:rPr>
              <a:t>ye that work iniquity</a:t>
            </a:r>
            <a:r>
              <a:rPr lang="en-US" dirty="0">
                <a:solidFill>
                  <a:schemeClr val="bg1"/>
                </a:solidFill>
              </a:rPr>
              <a:t>. </a:t>
            </a:r>
          </a:p>
          <a:p>
            <a:pPr algn="l">
              <a:lnSpc>
                <a:spcPts val="900"/>
              </a:lnSpc>
              <a:spcBef>
                <a:spcPts val="200"/>
              </a:spcBef>
              <a:spcAft>
                <a:spcPts val="200"/>
              </a:spcAft>
            </a:pPr>
            <a:r>
              <a:rPr lang="en-US" dirty="0">
                <a:solidFill>
                  <a:schemeClr val="bg1"/>
                </a:solidFill>
              </a:rPr>
              <a:t>Jeremiah 48:7  For </a:t>
            </a:r>
            <a:r>
              <a:rPr lang="en-US" b="1" u="sng" dirty="0">
                <a:solidFill>
                  <a:schemeClr val="bg1"/>
                </a:solidFill>
              </a:rPr>
              <a:t>because thou hast trusted in thy works</a:t>
            </a:r>
            <a:r>
              <a:rPr lang="en-US" dirty="0">
                <a:solidFill>
                  <a:schemeClr val="bg1"/>
                </a:solidFill>
              </a:rPr>
              <a:t> and in thy treasures, </a:t>
            </a:r>
            <a:r>
              <a:rPr lang="en-US" b="1" u="sng" dirty="0">
                <a:solidFill>
                  <a:schemeClr val="bg1"/>
                </a:solidFill>
              </a:rPr>
              <a:t>thou shalt also be taken</a:t>
            </a:r>
            <a:r>
              <a:rPr lang="en-US" dirty="0">
                <a:solidFill>
                  <a:schemeClr val="bg1"/>
                </a:solidFill>
              </a:rPr>
              <a:t>: ...</a:t>
            </a:r>
          </a:p>
          <a:p>
            <a:pPr algn="l">
              <a:lnSpc>
                <a:spcPts val="900"/>
              </a:lnSpc>
              <a:spcBef>
                <a:spcPts val="200"/>
              </a:spcBef>
              <a:spcAft>
                <a:spcPts val="200"/>
              </a:spcAft>
            </a:pPr>
            <a:r>
              <a:rPr lang="en-US" dirty="0">
                <a:solidFill>
                  <a:schemeClr val="bg1"/>
                </a:solidFill>
              </a:rPr>
              <a:t>Isaiah 59:6  Their webs shall not become garments, </a:t>
            </a:r>
            <a:r>
              <a:rPr lang="en-US" b="1" u="sng" dirty="0">
                <a:solidFill>
                  <a:schemeClr val="bg1"/>
                </a:solidFill>
              </a:rPr>
              <a:t>neither shall they cover themselves with their works</a:t>
            </a:r>
            <a:r>
              <a:rPr lang="en-US" dirty="0">
                <a:solidFill>
                  <a:schemeClr val="bg1"/>
                </a:solidFill>
              </a:rPr>
              <a:t>: their works are works of iniquity, and the act of violence is in their hands.</a:t>
            </a:r>
          </a:p>
          <a:p>
            <a:pPr algn="l">
              <a:lnSpc>
                <a:spcPts val="900"/>
              </a:lnSpc>
              <a:spcBef>
                <a:spcPts val="200"/>
              </a:spcBef>
              <a:spcAft>
                <a:spcPts val="200"/>
              </a:spcAft>
            </a:pPr>
            <a:r>
              <a:rPr lang="en-US" dirty="0">
                <a:solidFill>
                  <a:srgbClr val="000000"/>
                </a:solidFill>
              </a:rPr>
              <a:t>Romans 10:2 For I bear them record that they have a zeal of God, but not according to knowledge. 3 For they being ignorant of God's righteousness, and </a:t>
            </a:r>
            <a:r>
              <a:rPr lang="en-US" b="1" u="sng" dirty="0">
                <a:solidFill>
                  <a:srgbClr val="000000"/>
                </a:solidFill>
              </a:rPr>
              <a:t>going about to establish their own righteousness</a:t>
            </a:r>
            <a:r>
              <a:rPr lang="en-US" dirty="0">
                <a:solidFill>
                  <a:srgbClr val="000000"/>
                </a:solidFill>
              </a:rPr>
              <a:t>, have not submitted themselves unto the righteousness of God. </a:t>
            </a:r>
          </a:p>
          <a:p>
            <a:pPr algn="l">
              <a:lnSpc>
                <a:spcPts val="900"/>
              </a:lnSpc>
              <a:spcBef>
                <a:spcPts val="200"/>
              </a:spcBef>
              <a:spcAft>
                <a:spcPts val="200"/>
              </a:spcAft>
            </a:pPr>
            <a:r>
              <a:rPr lang="en-US" dirty="0">
                <a:solidFill>
                  <a:schemeClr val="bg1"/>
                </a:solidFill>
              </a:rPr>
              <a:t>Jeremiah 25:7  Yet ye have not hearkened unto me, saith the LORD; that ye might </a:t>
            </a:r>
            <a:r>
              <a:rPr lang="en-US" b="1" u="sng" dirty="0">
                <a:solidFill>
                  <a:schemeClr val="bg1"/>
                </a:solidFill>
              </a:rPr>
              <a:t>provoke me to anger with the works of your hands </a:t>
            </a:r>
            <a:r>
              <a:rPr lang="en-US" dirty="0">
                <a:solidFill>
                  <a:schemeClr val="bg1"/>
                </a:solidFill>
              </a:rPr>
              <a:t>to your own hurt.</a:t>
            </a:r>
          </a:p>
          <a:p>
            <a:pPr algn="l">
              <a:lnSpc>
                <a:spcPts val="900"/>
              </a:lnSpc>
              <a:spcBef>
                <a:spcPts val="200"/>
              </a:spcBef>
              <a:spcAft>
                <a:spcPts val="200"/>
              </a:spcAft>
            </a:pPr>
            <a:r>
              <a:rPr lang="en-US" dirty="0">
                <a:solidFill>
                  <a:schemeClr val="bg1"/>
                </a:solidFill>
              </a:rPr>
              <a:t>Matthew 24:11 And </a:t>
            </a:r>
            <a:r>
              <a:rPr lang="en-US" b="1" u="sng" dirty="0">
                <a:solidFill>
                  <a:schemeClr val="bg1"/>
                </a:solidFill>
              </a:rPr>
              <a:t>many false prophets</a:t>
            </a:r>
            <a:r>
              <a:rPr lang="en-US" dirty="0">
                <a:solidFill>
                  <a:schemeClr val="bg1"/>
                </a:solidFill>
              </a:rPr>
              <a:t> shall rise, and </a:t>
            </a:r>
            <a:r>
              <a:rPr lang="en-US" b="1" u="sng" dirty="0">
                <a:solidFill>
                  <a:schemeClr val="bg1"/>
                </a:solidFill>
              </a:rPr>
              <a:t>shall deceive many</a:t>
            </a:r>
            <a:r>
              <a:rPr lang="en-US" dirty="0">
                <a:solidFill>
                  <a:schemeClr val="bg1"/>
                </a:solidFill>
              </a:rPr>
              <a:t>. </a:t>
            </a:r>
          </a:p>
          <a:p>
            <a:pPr algn="l">
              <a:lnSpc>
                <a:spcPts val="900"/>
              </a:lnSpc>
              <a:spcBef>
                <a:spcPts val="200"/>
              </a:spcBef>
              <a:spcAft>
                <a:spcPts val="200"/>
              </a:spcAft>
            </a:pPr>
            <a:r>
              <a:rPr lang="en-US" dirty="0">
                <a:solidFill>
                  <a:schemeClr val="bg1"/>
                </a:solidFill>
              </a:rPr>
              <a:t>Matthew 7:13 Enter ye in at the strait gate: for </a:t>
            </a:r>
            <a:r>
              <a:rPr lang="en-US" b="1" u="sng" dirty="0">
                <a:solidFill>
                  <a:schemeClr val="bg1"/>
                </a:solidFill>
              </a:rPr>
              <a:t>wide is the gate</a:t>
            </a:r>
            <a:r>
              <a:rPr lang="en-US" dirty="0">
                <a:solidFill>
                  <a:schemeClr val="bg1"/>
                </a:solidFill>
              </a:rPr>
              <a:t>, and broad is the way, </a:t>
            </a:r>
            <a:r>
              <a:rPr lang="en-US" b="1" u="sng" dirty="0">
                <a:solidFill>
                  <a:schemeClr val="bg1"/>
                </a:solidFill>
              </a:rPr>
              <a:t>that leadeth to destruction</a:t>
            </a:r>
            <a:r>
              <a:rPr lang="en-US" dirty="0">
                <a:solidFill>
                  <a:schemeClr val="bg1"/>
                </a:solidFill>
              </a:rPr>
              <a:t>, and </a:t>
            </a:r>
            <a:r>
              <a:rPr lang="en-US" b="1" u="sng" dirty="0">
                <a:solidFill>
                  <a:schemeClr val="bg1"/>
                </a:solidFill>
              </a:rPr>
              <a:t>many there be which go in thereat</a:t>
            </a:r>
            <a:r>
              <a:rPr lang="en-US" dirty="0">
                <a:solidFill>
                  <a:schemeClr val="bg1"/>
                </a:solidFill>
              </a:rPr>
              <a:t>: 14 Because strait is the gate, and </a:t>
            </a:r>
            <a:r>
              <a:rPr lang="en-US" b="1" u="sng" dirty="0">
                <a:solidFill>
                  <a:schemeClr val="bg1"/>
                </a:solidFill>
              </a:rPr>
              <a:t>narrow is the way, which leadeth unto life</a:t>
            </a:r>
            <a:r>
              <a:rPr lang="en-US" dirty="0">
                <a:solidFill>
                  <a:schemeClr val="bg1"/>
                </a:solidFill>
              </a:rPr>
              <a:t>, and </a:t>
            </a:r>
            <a:r>
              <a:rPr lang="en-US" b="1" u="sng" dirty="0">
                <a:solidFill>
                  <a:schemeClr val="bg1"/>
                </a:solidFill>
              </a:rPr>
              <a:t>few there be that find it</a:t>
            </a:r>
            <a:r>
              <a:rPr lang="en-US" dirty="0">
                <a:solidFill>
                  <a:schemeClr val="bg1"/>
                </a:solidFill>
              </a:rPr>
              <a:t>.</a:t>
            </a:r>
          </a:p>
        </p:txBody>
      </p:sp>
      <p:sp>
        <p:nvSpPr>
          <p:cNvPr id="15" name="Rectangle 14"/>
          <p:cNvSpPr/>
          <p:nvPr/>
        </p:nvSpPr>
        <p:spPr>
          <a:xfrm rot="5400000">
            <a:off x="2281532" y="1130528"/>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Tree>
    <p:extLst>
      <p:ext uri="{BB962C8B-B14F-4D97-AF65-F5344CB8AC3E}">
        <p14:creationId xmlns:p14="http://schemas.microsoft.com/office/powerpoint/2010/main" val="3101301870"/>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3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750"/>
                                        <p:tgtEl>
                                          <p:spTgt spid="23"/>
                                        </p:tgtEl>
                                      </p:cBhvr>
                                    </p:animEffect>
                                    <p:anim calcmode="lin" valueType="num">
                                      <p:cBhvr>
                                        <p:cTn id="13" dur="750" fill="hold"/>
                                        <p:tgtEl>
                                          <p:spTgt spid="23"/>
                                        </p:tgtEl>
                                        <p:attrNameLst>
                                          <p:attrName>ppt_x</p:attrName>
                                        </p:attrNameLst>
                                      </p:cBhvr>
                                      <p:tavLst>
                                        <p:tav tm="0">
                                          <p:val>
                                            <p:strVal val="#ppt_x"/>
                                          </p:val>
                                        </p:tav>
                                        <p:tav tm="100000">
                                          <p:val>
                                            <p:strVal val="#ppt_x"/>
                                          </p:val>
                                        </p:tav>
                                      </p:tavLst>
                                    </p:anim>
                                    <p:anim calcmode="lin" valueType="num">
                                      <p:cBhvr>
                                        <p:cTn id="14" dur="75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0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750"/>
                                        <p:tgtEl>
                                          <p:spTgt spid="33"/>
                                        </p:tgtEl>
                                      </p:cBhvr>
                                    </p:animEffect>
                                    <p:anim calcmode="lin" valueType="num">
                                      <p:cBhvr>
                                        <p:cTn id="18" dur="750" fill="hold"/>
                                        <p:tgtEl>
                                          <p:spTgt spid="33"/>
                                        </p:tgtEl>
                                        <p:attrNameLst>
                                          <p:attrName>ppt_x</p:attrName>
                                        </p:attrNameLst>
                                      </p:cBhvr>
                                      <p:tavLst>
                                        <p:tav tm="0">
                                          <p:val>
                                            <p:strVal val="#ppt_x"/>
                                          </p:val>
                                        </p:tav>
                                        <p:tav tm="100000">
                                          <p:val>
                                            <p:strVal val="#ppt_x"/>
                                          </p:val>
                                        </p:tav>
                                      </p:tavLst>
                                    </p:anim>
                                    <p:anim calcmode="lin" valueType="num">
                                      <p:cBhvr>
                                        <p:cTn id="19" dur="75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750"/>
                                        <p:tgtEl>
                                          <p:spTgt spid="2"/>
                                        </p:tgtEl>
                                      </p:cBhvr>
                                    </p:animEffect>
                                    <p:anim calcmode="lin" valueType="num">
                                      <p:cBhvr>
                                        <p:cTn id="23" dur="750" fill="hold"/>
                                        <p:tgtEl>
                                          <p:spTgt spid="2"/>
                                        </p:tgtEl>
                                        <p:attrNameLst>
                                          <p:attrName>ppt_x</p:attrName>
                                        </p:attrNameLst>
                                      </p:cBhvr>
                                      <p:tavLst>
                                        <p:tav tm="0">
                                          <p:val>
                                            <p:strVal val="#ppt_x"/>
                                          </p:val>
                                        </p:tav>
                                        <p:tav tm="100000">
                                          <p:val>
                                            <p:strVal val="#ppt_x"/>
                                          </p:val>
                                        </p:tav>
                                      </p:tavLst>
                                    </p:anim>
                                    <p:anim calcmode="lin" valueType="num">
                                      <p:cBhvr>
                                        <p:cTn id="24" dur="75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3750"/>
                            </p:stCondLst>
                            <p:childTnLst>
                              <p:par>
                                <p:cTn id="26" presetID="42" presetClass="entr" presetSubtype="0" fill="hold" grpId="0" nodeType="afterEffect">
                                  <p:stCondLst>
                                    <p:cond delay="30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750"/>
                                        <p:tgtEl>
                                          <p:spTgt spid="37"/>
                                        </p:tgtEl>
                                      </p:cBhvr>
                                    </p:animEffect>
                                    <p:anim calcmode="lin" valueType="num">
                                      <p:cBhvr>
                                        <p:cTn id="29" dur="750" fill="hold"/>
                                        <p:tgtEl>
                                          <p:spTgt spid="37"/>
                                        </p:tgtEl>
                                        <p:attrNameLst>
                                          <p:attrName>ppt_x</p:attrName>
                                        </p:attrNameLst>
                                      </p:cBhvr>
                                      <p:tavLst>
                                        <p:tav tm="0">
                                          <p:val>
                                            <p:strVal val="#ppt_x"/>
                                          </p:val>
                                        </p:tav>
                                        <p:tav tm="100000">
                                          <p:val>
                                            <p:strVal val="#ppt_x"/>
                                          </p:val>
                                        </p:tav>
                                      </p:tavLst>
                                    </p:anim>
                                    <p:anim calcmode="lin" valueType="num">
                                      <p:cBhvr>
                                        <p:cTn id="30" dur="750" fill="hold"/>
                                        <p:tgtEl>
                                          <p:spTgt spid="3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300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750"/>
                                        <p:tgtEl>
                                          <p:spTgt spid="34"/>
                                        </p:tgtEl>
                                      </p:cBhvr>
                                    </p:animEffect>
                                    <p:anim calcmode="lin" valueType="num">
                                      <p:cBhvr>
                                        <p:cTn id="34" dur="750" fill="hold"/>
                                        <p:tgtEl>
                                          <p:spTgt spid="34"/>
                                        </p:tgtEl>
                                        <p:attrNameLst>
                                          <p:attrName>ppt_x</p:attrName>
                                        </p:attrNameLst>
                                      </p:cBhvr>
                                      <p:tavLst>
                                        <p:tav tm="0">
                                          <p:val>
                                            <p:strVal val="#ppt_x"/>
                                          </p:val>
                                        </p:tav>
                                        <p:tav tm="100000">
                                          <p:val>
                                            <p:strVal val="#ppt_x"/>
                                          </p:val>
                                        </p:tav>
                                      </p:tavLst>
                                    </p:anim>
                                    <p:anim calcmode="lin" valueType="num">
                                      <p:cBhvr>
                                        <p:cTn id="35" dur="750" fill="hold"/>
                                        <p:tgtEl>
                                          <p:spTgt spid="34"/>
                                        </p:tgtEl>
                                        <p:attrNameLst>
                                          <p:attrName>ppt_y</p:attrName>
                                        </p:attrNameLst>
                                      </p:cBhvr>
                                      <p:tavLst>
                                        <p:tav tm="0">
                                          <p:val>
                                            <p:strVal val="#ppt_y+.1"/>
                                          </p:val>
                                        </p:tav>
                                        <p:tav tm="100000">
                                          <p:val>
                                            <p:strVal val="#ppt_y"/>
                                          </p:val>
                                        </p:tav>
                                      </p:tavLst>
                                    </p:anim>
                                  </p:childTnLst>
                                </p:cTn>
                              </p:par>
                            </p:childTnLst>
                          </p:cTn>
                        </p:par>
                        <p:par>
                          <p:cTn id="36" fill="hold">
                            <p:stCondLst>
                              <p:cond delay="7500"/>
                            </p:stCondLst>
                            <p:childTnLst>
                              <p:par>
                                <p:cTn id="37" presetID="1"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4"/>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2" nodeType="clickEffect">
                                  <p:stCondLst>
                                    <p:cond delay="0"/>
                                  </p:stCondLst>
                                  <p:childTnLst>
                                    <p:set>
                                      <p:cBhvr>
                                        <p:cTn id="43"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2.77778E-6 0.02489 L -1 0.00637 " pathEditMode="relative" rAng="0" ptsTypes="AA">
                                      <p:cBhvr>
                                        <p:cTn id="50" dur="200" fill="hold"/>
                                        <p:tgtEl>
                                          <p:spTgt spid="4"/>
                                        </p:tgtEl>
                                        <p:attrNameLst>
                                          <p:attrName>ppt_x</p:attrName>
                                          <p:attrName>ppt_y</p:attrName>
                                        </p:attrNameLst>
                                      </p:cBhvr>
                                      <p:rCtr x="-50000" y="-926"/>
                                    </p:animMotion>
                                  </p:childTnLst>
                                </p:cTn>
                              </p:par>
                            </p:childTnLst>
                          </p:cTn>
                        </p:par>
                      </p:childTnLst>
                    </p:cTn>
                  </p:par>
                </p:childTnLst>
              </p:cTn>
              <p:nextCondLst>
                <p:cond evt="onClick" delay="0">
                  <p:tgtEl>
                    <p:spTgt spid="24"/>
                  </p:tgtEl>
                </p:cond>
              </p:nextCondLst>
            </p:seq>
          </p:childTnLst>
        </p:cTn>
      </p:par>
    </p:tnLst>
    <p:bldLst>
      <p:bldP spid="33" grpId="0" animBg="1"/>
      <p:bldP spid="34" grpId="0" animBg="1"/>
      <p:bldP spid="37" grpId="0"/>
      <p:bldP spid="23" grpId="0" animBg="1"/>
      <p:bldP spid="24" grpId="0"/>
      <p:bldP spid="4" grpId="0" animBg="1"/>
      <p:bldP spid="4" grpId="1" animBg="1"/>
      <p:bldP spid="4" grpId="2"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80C45135-25B1-491E-8905-B548C527CC4C}"/>
              </a:ext>
            </a:extLst>
          </p:cNvPr>
          <p:cNvSpPr>
            <a:spLocks noChangeArrowheads="1"/>
          </p:cNvSpPr>
          <p:nvPr/>
        </p:nvSpPr>
        <p:spPr bwMode="auto">
          <a:xfrm>
            <a:off x="-2" y="2517906"/>
            <a:ext cx="4572001" cy="320040"/>
          </a:xfrm>
          <a:prstGeom prst="rect">
            <a:avLst/>
          </a:prstGeom>
          <a:solidFill>
            <a:srgbClr val="5968B0"/>
          </a:solidFill>
          <a:ln w="0">
            <a:noFill/>
            <a:miter lim="800000"/>
            <a:headEnd/>
            <a:tailEnd/>
          </a:ln>
        </p:spPr>
        <p:txBody>
          <a:bodyPr/>
          <a:lstStyle/>
          <a:p>
            <a:pPr>
              <a:defRPr/>
            </a:pPr>
            <a:endParaRPr lang="en-US" dirty="0">
              <a:solidFill>
                <a:srgbClr val="000000"/>
              </a:solidFill>
            </a:endParaRPr>
          </a:p>
        </p:txBody>
      </p:sp>
      <p:sp>
        <p:nvSpPr>
          <p:cNvPr id="11" name="Text Box 16">
            <a:extLst>
              <a:ext uri="{FF2B5EF4-FFF2-40B4-BE49-F238E27FC236}">
                <a16:creationId xmlns:a16="http://schemas.microsoft.com/office/drawing/2014/main" id="{512B34D9-7DF5-4DE7-909D-65EDB4D4B648}"/>
              </a:ext>
            </a:extLst>
          </p:cNvPr>
          <p:cNvSpPr txBox="1">
            <a:spLocks noChangeArrowheads="1"/>
          </p:cNvSpPr>
          <p:nvPr/>
        </p:nvSpPr>
        <p:spPr bwMode="auto">
          <a:xfrm>
            <a:off x="119" y="2536066"/>
            <a:ext cx="4571757" cy="276999"/>
          </a:xfrm>
          <a:prstGeom prst="rect">
            <a:avLst/>
          </a:prstGeom>
          <a:noFill/>
          <a:ln w="9525">
            <a:noFill/>
            <a:miter lim="800000"/>
            <a:headEnd/>
            <a:tailEnd/>
          </a:ln>
        </p:spPr>
        <p:txBody>
          <a:bodyPr wrap="square" lIns="0" tIns="0" rIns="0" bIns="0" anchor="ctr" anchorCtr="0">
            <a:noAutofit/>
          </a:bodyPr>
          <a:lstStyle/>
          <a:p>
            <a:pPr algn="ctr"/>
            <a:r>
              <a:rPr lang="en-US" sz="1400" spc="-70" dirty="0">
                <a:solidFill>
                  <a:srgbClr val="000000"/>
                </a:solidFill>
              </a:rPr>
              <a:t>Unless you answered “I need </a:t>
            </a:r>
            <a:r>
              <a:rPr lang="en-US" sz="15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God’s righteousness</a:t>
            </a:r>
            <a:r>
              <a:rPr lang="en-US" sz="7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 </a:t>
            </a:r>
            <a:r>
              <a:rPr lang="en-US" sz="1400" spc="-70" dirty="0">
                <a:solidFill>
                  <a:srgbClr val="000000"/>
                </a:solidFill>
              </a:rPr>
              <a:t>”, you are...</a:t>
            </a:r>
          </a:p>
        </p:txBody>
      </p:sp>
      <p:sp>
        <p:nvSpPr>
          <p:cNvPr id="12" name="Rectangle 11">
            <a:extLst>
              <a:ext uri="{FF2B5EF4-FFF2-40B4-BE49-F238E27FC236}">
                <a16:creationId xmlns:a16="http://schemas.microsoft.com/office/drawing/2014/main" id="{20922957-B492-4CB2-BBDC-ADAF8BB44B02}"/>
              </a:ext>
            </a:extLst>
          </p:cNvPr>
          <p:cNvSpPr/>
          <p:nvPr/>
        </p:nvSpPr>
        <p:spPr>
          <a:xfrm rot="5400000">
            <a:off x="2281532" y="1124032"/>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13" name="Rectangle 3">
            <a:extLst>
              <a:ext uri="{FF2B5EF4-FFF2-40B4-BE49-F238E27FC236}">
                <a16:creationId xmlns:a16="http://schemas.microsoft.com/office/drawing/2014/main" id="{DF02F06B-E16E-439D-B116-FC999BC8F9CB}"/>
              </a:ext>
            </a:extLst>
          </p:cNvPr>
          <p:cNvSpPr>
            <a:spLocks noChangeArrowheads="1"/>
          </p:cNvSpPr>
          <p:nvPr/>
        </p:nvSpPr>
        <p:spPr bwMode="auto">
          <a:xfrm>
            <a:off x="0" y="1680382"/>
            <a:ext cx="4572001" cy="320040"/>
          </a:xfrm>
          <a:prstGeom prst="rect">
            <a:avLst/>
          </a:prstGeom>
          <a:solidFill>
            <a:srgbClr val="5968B0"/>
          </a:solidFill>
          <a:ln w="0">
            <a:noFill/>
            <a:miter lim="800000"/>
            <a:headEnd/>
            <a:tailEnd/>
          </a:ln>
        </p:spPr>
        <p:txBody>
          <a:bodyPr lIns="0" tIns="0" rIns="0" bIns="18288" anchor="ctr"/>
          <a:lstStyle/>
          <a:p>
            <a:pPr algn="ctr">
              <a:defRPr/>
            </a:pPr>
            <a:r>
              <a:rPr lang="en-US" sz="1600" dirty="0">
                <a:solidFill>
                  <a:srgbClr val="000000"/>
                </a:solidFill>
              </a:rPr>
              <a:t>Remember when I asked you about …</a:t>
            </a:r>
          </a:p>
        </p:txBody>
      </p:sp>
      <p:sp>
        <p:nvSpPr>
          <p:cNvPr id="14" name="Rectangle 3">
            <a:extLst>
              <a:ext uri="{FF2B5EF4-FFF2-40B4-BE49-F238E27FC236}">
                <a16:creationId xmlns:a16="http://schemas.microsoft.com/office/drawing/2014/main" id="{FEE2B467-92B6-49AA-818E-BECCF0948DAC}"/>
              </a:ext>
            </a:extLst>
          </p:cNvPr>
          <p:cNvSpPr>
            <a:spLocks noChangeArrowheads="1"/>
          </p:cNvSpPr>
          <p:nvPr/>
        </p:nvSpPr>
        <p:spPr bwMode="auto">
          <a:xfrm>
            <a:off x="381000" y="2117016"/>
            <a:ext cx="3886199" cy="266761"/>
          </a:xfrm>
          <a:prstGeom prst="rect">
            <a:avLst/>
          </a:prstGeom>
          <a:noFill/>
          <a:ln w="0">
            <a:noFill/>
            <a:miter lim="800000"/>
            <a:headEnd/>
            <a:tailEnd/>
          </a:ln>
        </p:spPr>
        <p:txBody>
          <a:bodyPr lIns="0" tIns="0" rIns="0" bIns="36576" anchor="ctr"/>
          <a:lstStyle/>
          <a:p>
            <a:pPr algn="ctr">
              <a:defRPr/>
            </a:pPr>
            <a:r>
              <a:rPr lang="en-US" sz="1800" b="1" dirty="0">
                <a:ln>
                  <a:solidFill>
                    <a:schemeClr val="bg1"/>
                  </a:solidFill>
                </a:ln>
                <a:solidFill>
                  <a:schemeClr val="tx1"/>
                </a:solidFill>
              </a:rPr>
              <a:t>“your need for righteousness”?</a:t>
            </a:r>
          </a:p>
        </p:txBody>
      </p:sp>
      <p:sp>
        <p:nvSpPr>
          <p:cNvPr id="16" name="Rectangle 2">
            <a:extLst>
              <a:ext uri="{FF2B5EF4-FFF2-40B4-BE49-F238E27FC236}">
                <a16:creationId xmlns:a16="http://schemas.microsoft.com/office/drawing/2014/main" id="{D62D910D-9A7E-4E8A-97D5-132E8AB7D9B4}"/>
              </a:ext>
            </a:extLst>
          </p:cNvPr>
          <p:cNvSpPr>
            <a:spLocks noChangeArrowheads="1"/>
          </p:cNvSpPr>
          <p:nvPr/>
        </p:nvSpPr>
        <p:spPr bwMode="auto">
          <a:xfrm>
            <a:off x="24881" y="2845852"/>
            <a:ext cx="4572000" cy="494035"/>
          </a:xfrm>
          <a:prstGeom prst="rect">
            <a:avLst/>
          </a:prstGeom>
          <a:noFill/>
          <a:ln w="9525" algn="ctr">
            <a:noFill/>
            <a:round/>
            <a:headEnd/>
            <a:tailEnd/>
          </a:ln>
        </p:spPr>
        <p:txBody>
          <a:bodyPr lIns="0" tIns="0" rIns="0" bIns="0" anchor="ctr"/>
          <a:lstStyle/>
          <a:p>
            <a:pPr algn="ctr"/>
            <a:r>
              <a:rPr lang="en-US" sz="2400" b="1" dirty="0">
                <a:ln>
                  <a:solidFill>
                    <a:schemeClr val="bg1"/>
                  </a:solidFill>
                </a:ln>
                <a:solidFill>
                  <a:schemeClr val="tx1"/>
                </a:solidFill>
              </a:rPr>
              <a:t>ignorant of </a:t>
            </a:r>
            <a:r>
              <a:rPr lang="en-US" sz="2400" kern="10" spc="-60" dirty="0">
                <a:ln w="9525" cap="rnd">
                  <a:solidFill>
                    <a:srgbClr val="5968B0"/>
                  </a:solidFill>
                  <a:prstDash val="solid"/>
                  <a:round/>
                  <a:headEnd/>
                  <a:tailEnd/>
                </a:ln>
                <a:solidFill>
                  <a:srgbClr val="FFFFFF"/>
                </a:solidFill>
                <a:latin typeface="Impact" panose="020B0806030902050204" pitchFamily="34" charset="0"/>
              </a:rPr>
              <a:t>God’s Righteousness</a:t>
            </a:r>
            <a:r>
              <a:rPr lang="en-US" sz="2400" b="1" dirty="0">
                <a:ln>
                  <a:solidFill>
                    <a:schemeClr val="bg1"/>
                  </a:solidFill>
                </a:ln>
                <a:solidFill>
                  <a:schemeClr val="tx1"/>
                </a:solidFill>
              </a:rPr>
              <a:t>.</a:t>
            </a:r>
            <a:endParaRPr lang="en-US" sz="2800" dirty="0">
              <a:ln>
                <a:solidFill>
                  <a:srgbClr val="5968B0"/>
                </a:solidFill>
              </a:ln>
              <a:solidFill>
                <a:srgbClr val="FFFFFF"/>
              </a:solidFill>
              <a:latin typeface="Impact" panose="020B0806030902050204" pitchFamily="34" charset="0"/>
            </a:endParaRPr>
          </a:p>
        </p:txBody>
      </p:sp>
      <p:sp>
        <p:nvSpPr>
          <p:cNvPr id="15" name="Rectangle 14">
            <a:extLst>
              <a:ext uri="{FF2B5EF4-FFF2-40B4-BE49-F238E27FC236}">
                <a16:creationId xmlns:a16="http://schemas.microsoft.com/office/drawing/2014/main" id="{02DB2EF9-63FB-45EC-8305-8BA2251868BB}"/>
              </a:ext>
            </a:extLst>
          </p:cNvPr>
          <p:cNvSpPr/>
          <p:nvPr/>
        </p:nvSpPr>
        <p:spPr>
          <a:xfrm>
            <a:off x="244" y="0"/>
            <a:ext cx="4571757" cy="1672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0" rIns="36576" bIns="0" rtlCol="0" anchor="t" anchorCtr="0">
            <a:noAutofit/>
          </a:bodyPr>
          <a:lstStyle/>
          <a:p>
            <a:r>
              <a:rPr lang="en-US" sz="1600" dirty="0">
                <a:solidFill>
                  <a:srgbClr val="191919"/>
                </a:solidFill>
              </a:rPr>
              <a:t>For </a:t>
            </a:r>
            <a:r>
              <a:rPr lang="en-US" sz="1600" dirty="0">
                <a:solidFill>
                  <a:schemeClr val="tx1"/>
                </a:solidFill>
              </a:rPr>
              <a:t>they being ignorant of </a:t>
            </a:r>
          </a:p>
          <a:p>
            <a:endParaRPr lang="en-US" sz="2000" dirty="0"/>
          </a:p>
          <a:p>
            <a:r>
              <a:rPr lang="en-US" sz="1600" dirty="0"/>
              <a:t>and going about to establish</a:t>
            </a:r>
          </a:p>
          <a:p>
            <a:endParaRPr lang="en-US" sz="2000" dirty="0">
              <a:solidFill>
                <a:schemeClr val="tx1"/>
              </a:solidFill>
            </a:endParaRPr>
          </a:p>
          <a:p>
            <a:r>
              <a:rPr lang="en-US" sz="1600" dirty="0">
                <a:solidFill>
                  <a:schemeClr val="tx1"/>
                </a:solidFill>
              </a:rPr>
              <a:t>have not submitted themselves unto</a:t>
            </a:r>
          </a:p>
        </p:txBody>
      </p:sp>
      <p:sp>
        <p:nvSpPr>
          <p:cNvPr id="17" name="Rectangle 16">
            <a:extLst>
              <a:ext uri="{FF2B5EF4-FFF2-40B4-BE49-F238E27FC236}">
                <a16:creationId xmlns:a16="http://schemas.microsoft.com/office/drawing/2014/main" id="{78C03697-5E92-4605-9AA2-8C20B9544CFF}"/>
              </a:ext>
            </a:extLst>
          </p:cNvPr>
          <p:cNvSpPr/>
          <p:nvPr/>
        </p:nvSpPr>
        <p:spPr>
          <a:xfrm>
            <a:off x="3886200" y="46836"/>
            <a:ext cx="685696" cy="123111"/>
          </a:xfrm>
          <a:prstGeom prst="rect">
            <a:avLst/>
          </a:prstGeom>
          <a:noFill/>
          <a:ln w="9525">
            <a:noFill/>
            <a:miter lim="800000"/>
            <a:headEnd/>
            <a:tailEnd/>
          </a:ln>
        </p:spPr>
        <p:txBody>
          <a:bodyPr wrap="square" lIns="0" tIns="0" rIns="0" bIns="0" anchor="ctr" anchorCtr="0">
            <a:spAutoFit/>
          </a:bodyPr>
          <a:lstStyle/>
          <a:p>
            <a:r>
              <a:rPr lang="en-US" sz="800" dirty="0">
                <a:solidFill>
                  <a:srgbClr val="5968B0"/>
                </a:solidFill>
              </a:rPr>
              <a:t>Romans 10:3</a:t>
            </a:r>
          </a:p>
        </p:txBody>
      </p:sp>
      <p:sp>
        <p:nvSpPr>
          <p:cNvPr id="18" name="Rectangle 17">
            <a:extLst>
              <a:ext uri="{FF2B5EF4-FFF2-40B4-BE49-F238E27FC236}">
                <a16:creationId xmlns:a16="http://schemas.microsoft.com/office/drawing/2014/main" id="{4D50FADA-0F1A-4B4B-BECB-061CB00EC827}"/>
              </a:ext>
            </a:extLst>
          </p:cNvPr>
          <p:cNvSpPr/>
          <p:nvPr/>
        </p:nvSpPr>
        <p:spPr>
          <a:xfrm>
            <a:off x="76200" y="558097"/>
            <a:ext cx="2590800" cy="233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C0C7F75-9F97-43B8-A698-5AF30C9F6529}"/>
              </a:ext>
            </a:extLst>
          </p:cNvPr>
          <p:cNvSpPr/>
          <p:nvPr/>
        </p:nvSpPr>
        <p:spPr>
          <a:xfrm>
            <a:off x="76200" y="1126840"/>
            <a:ext cx="3284220" cy="233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WordArt 20">
            <a:extLst>
              <a:ext uri="{FF2B5EF4-FFF2-40B4-BE49-F238E27FC236}">
                <a16:creationId xmlns:a16="http://schemas.microsoft.com/office/drawing/2014/main" id="{23CD0CF9-987B-4384-A822-297F4BFBAFCC}"/>
              </a:ext>
            </a:extLst>
          </p:cNvPr>
          <p:cNvSpPr>
            <a:spLocks noChangeAspect="1" noChangeArrowheads="1" noChangeShapeType="1" noTextEdit="1"/>
          </p:cNvSpPr>
          <p:nvPr/>
        </p:nvSpPr>
        <p:spPr bwMode="auto">
          <a:xfrm>
            <a:off x="2090106" y="251074"/>
            <a:ext cx="2373358" cy="274320"/>
          </a:xfrm>
          <a:prstGeom prst="rect">
            <a:avLst/>
          </a:prstGeom>
        </p:spPr>
        <p:txBody>
          <a:bodyPr wrap="none" fromWordArt="1">
            <a:prstTxWarp prst="textPlain">
              <a:avLst>
                <a:gd name="adj" fmla="val 50000"/>
              </a:avLst>
            </a:prstTxWarp>
          </a:bodyPr>
          <a:lstStyle/>
          <a:p>
            <a:pPr algn="ctr">
              <a:defRPr/>
            </a:pPr>
            <a:r>
              <a:rPr lang="en-US" sz="1200" kern="10" dirty="0">
                <a:ln w="9525" cap="rnd">
                  <a:solidFill>
                    <a:srgbClr val="5968B0"/>
                  </a:solidFill>
                  <a:prstDash val="solid"/>
                  <a:round/>
                  <a:headEnd/>
                  <a:tailEnd/>
                </a:ln>
                <a:solidFill>
                  <a:srgbClr val="FFFFFF"/>
                </a:solidFill>
                <a:latin typeface="Impact" pitchFamily="34" charset="0"/>
              </a:rPr>
              <a:t>God’s righteousness</a:t>
            </a:r>
          </a:p>
        </p:txBody>
      </p:sp>
      <p:sp>
        <p:nvSpPr>
          <p:cNvPr id="21" name="WordArt 20">
            <a:extLst>
              <a:ext uri="{FF2B5EF4-FFF2-40B4-BE49-F238E27FC236}">
                <a16:creationId xmlns:a16="http://schemas.microsoft.com/office/drawing/2014/main" id="{6D5B4E87-1DAE-447F-BD6C-9F116B1560B2}"/>
              </a:ext>
            </a:extLst>
          </p:cNvPr>
          <p:cNvSpPr>
            <a:spLocks noChangeAspect="1" noChangeArrowheads="1" noChangeShapeType="1" noTextEdit="1"/>
          </p:cNvSpPr>
          <p:nvPr/>
        </p:nvSpPr>
        <p:spPr bwMode="auto">
          <a:xfrm>
            <a:off x="1579284" y="1343012"/>
            <a:ext cx="2904565" cy="274320"/>
          </a:xfrm>
          <a:prstGeom prst="rect">
            <a:avLst/>
          </a:prstGeom>
        </p:spPr>
        <p:txBody>
          <a:bodyPr wrap="none" fromWordArt="1">
            <a:prstTxWarp prst="textPlain">
              <a:avLst>
                <a:gd name="adj" fmla="val 50000"/>
              </a:avLst>
            </a:prstTxWarp>
          </a:bodyPr>
          <a:lstStyle/>
          <a:p>
            <a:pPr algn="ctr">
              <a:defRPr/>
            </a:pPr>
            <a:r>
              <a:rPr lang="en-US" sz="1200" kern="10" dirty="0">
                <a:ln w="9525" cap="rnd">
                  <a:solidFill>
                    <a:srgbClr val="5968B0"/>
                  </a:solidFill>
                  <a:prstDash val="solid"/>
                  <a:round/>
                  <a:headEnd/>
                  <a:tailEnd/>
                </a:ln>
                <a:solidFill>
                  <a:srgbClr val="FFFFFF"/>
                </a:solidFill>
                <a:latin typeface="Impact" pitchFamily="34" charset="0"/>
              </a:rPr>
              <a:t>the righteousness of God</a:t>
            </a:r>
          </a:p>
        </p:txBody>
      </p:sp>
      <p:sp>
        <p:nvSpPr>
          <p:cNvPr id="22" name="WordArt 20">
            <a:extLst>
              <a:ext uri="{FF2B5EF4-FFF2-40B4-BE49-F238E27FC236}">
                <a16:creationId xmlns:a16="http://schemas.microsoft.com/office/drawing/2014/main" id="{A1CC9568-BB86-411B-9485-A444E57A7898}"/>
              </a:ext>
            </a:extLst>
          </p:cNvPr>
          <p:cNvSpPr>
            <a:spLocks noChangeAspect="1" noChangeArrowheads="1" noChangeShapeType="1" noTextEdit="1"/>
          </p:cNvSpPr>
          <p:nvPr/>
        </p:nvSpPr>
        <p:spPr bwMode="auto">
          <a:xfrm>
            <a:off x="1903145" y="803012"/>
            <a:ext cx="2560320" cy="274320"/>
          </a:xfrm>
          <a:prstGeom prst="rect">
            <a:avLst/>
          </a:prstGeom>
        </p:spPr>
        <p:txBody>
          <a:bodyPr wrap="none" fromWordArt="1">
            <a:prstTxWarp prst="textPlain">
              <a:avLst>
                <a:gd name="adj" fmla="val 50000"/>
              </a:avLst>
            </a:prstTxWarp>
          </a:bodyPr>
          <a:lstStyle/>
          <a:p>
            <a:pPr algn="ctr">
              <a:defRPr/>
            </a:pPr>
            <a:r>
              <a:rPr lang="en-US" sz="1200" kern="10" dirty="0">
                <a:ln w="9525" cap="rnd">
                  <a:solidFill>
                    <a:srgbClr val="C3260C"/>
                  </a:solidFill>
                  <a:prstDash val="solid"/>
                  <a:round/>
                  <a:headEnd/>
                  <a:tailEnd/>
                </a:ln>
                <a:solidFill>
                  <a:srgbClr val="FFFFFF"/>
                </a:solidFill>
                <a:latin typeface="Impact" pitchFamily="34" charset="0"/>
              </a:rPr>
              <a:t>their own righteousness</a:t>
            </a:r>
          </a:p>
        </p:txBody>
      </p:sp>
    </p:spTree>
    <p:extLst>
      <p:ext uri="{BB962C8B-B14F-4D97-AF65-F5344CB8AC3E}">
        <p14:creationId xmlns:p14="http://schemas.microsoft.com/office/powerpoint/2010/main" val="332901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25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750"/>
                                        <p:tgtEl>
                                          <p:spTgt spid="20"/>
                                        </p:tgtEl>
                                      </p:cBhvr>
                                    </p:animEffect>
                                  </p:childTnLst>
                                </p:cTn>
                              </p:par>
                            </p:childTnLst>
                          </p:cTn>
                        </p:par>
                        <p:par>
                          <p:cTn id="8" fill="hold">
                            <p:stCondLst>
                              <p:cond delay="2000"/>
                            </p:stCondLst>
                            <p:childTnLst>
                              <p:par>
                                <p:cTn id="9" presetID="22" presetClass="exit" presetSubtype="8" fill="hold" grpId="0" nodeType="afterEffect">
                                  <p:stCondLst>
                                    <p:cond delay="750"/>
                                  </p:stCondLst>
                                  <p:childTnLst>
                                    <p:animEffect transition="out" filter="wipe(left)">
                                      <p:cBhvr>
                                        <p:cTn id="10" dur="750"/>
                                        <p:tgtEl>
                                          <p:spTgt spid="18"/>
                                        </p:tgtEl>
                                      </p:cBhvr>
                                    </p:animEffect>
                                    <p:set>
                                      <p:cBhvr>
                                        <p:cTn id="11" dur="1" fill="hold">
                                          <p:stCondLst>
                                            <p:cond delay="749"/>
                                          </p:stCondLst>
                                        </p:cTn>
                                        <p:tgtEl>
                                          <p:spTgt spid="18"/>
                                        </p:tgtEl>
                                        <p:attrNameLst>
                                          <p:attrName>style.visibility</p:attrName>
                                        </p:attrNameLst>
                                      </p:cBhvr>
                                      <p:to>
                                        <p:strVal val="hidden"/>
                                      </p:to>
                                    </p:set>
                                  </p:childTnLst>
                                </p:cTn>
                              </p:par>
                            </p:childTnLst>
                          </p:cTn>
                        </p:par>
                        <p:par>
                          <p:cTn id="12" fill="hold">
                            <p:stCondLst>
                              <p:cond delay="3500"/>
                            </p:stCondLst>
                            <p:childTnLst>
                              <p:par>
                                <p:cTn id="13" presetID="22" presetClass="entr" presetSubtype="8" fill="hold" grpId="0" nodeType="after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000"/>
                                        <p:tgtEl>
                                          <p:spTgt spid="22"/>
                                        </p:tgtEl>
                                      </p:cBhvr>
                                    </p:animEffect>
                                  </p:childTnLst>
                                </p:cTn>
                              </p:par>
                            </p:childTnLst>
                          </p:cTn>
                        </p:par>
                        <p:par>
                          <p:cTn id="16" fill="hold">
                            <p:stCondLst>
                              <p:cond delay="5000"/>
                            </p:stCondLst>
                            <p:childTnLst>
                              <p:par>
                                <p:cTn id="17" presetID="22" presetClass="exit" presetSubtype="8" fill="hold" grpId="0" nodeType="afterEffect">
                                  <p:stCondLst>
                                    <p:cond delay="500"/>
                                  </p:stCondLst>
                                  <p:childTnLst>
                                    <p:animEffect transition="out" filter="wipe(left)">
                                      <p:cBhvr>
                                        <p:cTn id="18" dur="750"/>
                                        <p:tgtEl>
                                          <p:spTgt spid="19"/>
                                        </p:tgtEl>
                                      </p:cBhvr>
                                    </p:animEffect>
                                    <p:set>
                                      <p:cBhvr>
                                        <p:cTn id="19" dur="1" fill="hold">
                                          <p:stCondLst>
                                            <p:cond delay="749"/>
                                          </p:stCondLst>
                                        </p:cTn>
                                        <p:tgtEl>
                                          <p:spTgt spid="19"/>
                                        </p:tgtEl>
                                        <p:attrNameLst>
                                          <p:attrName>style.visibility</p:attrName>
                                        </p:attrNameLst>
                                      </p:cBhvr>
                                      <p:to>
                                        <p:strVal val="hidden"/>
                                      </p:to>
                                    </p:set>
                                  </p:childTnLst>
                                </p:cTn>
                              </p:par>
                            </p:childTnLst>
                          </p:cTn>
                        </p:par>
                        <p:par>
                          <p:cTn id="20" fill="hold">
                            <p:stCondLst>
                              <p:cond delay="6250"/>
                            </p:stCondLst>
                            <p:childTnLst>
                              <p:par>
                                <p:cTn id="21" presetID="22" presetClass="entr" presetSubtype="8" fill="hold" grpId="0" nodeType="afterEffect">
                                  <p:stCondLst>
                                    <p:cond delay="50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1000"/>
                                        <p:tgtEl>
                                          <p:spTgt spid="21"/>
                                        </p:tgtEl>
                                      </p:cBhvr>
                                    </p:animEffect>
                                  </p:childTnLst>
                                </p:cTn>
                              </p:par>
                            </p:childTnLst>
                          </p:cTn>
                        </p:par>
                        <p:par>
                          <p:cTn id="24" fill="hold">
                            <p:stCondLst>
                              <p:cond delay="7750"/>
                            </p:stCondLst>
                            <p:childTnLst>
                              <p:par>
                                <p:cTn id="25" presetID="42" presetClass="entr" presetSubtype="0" fill="hold" grpId="0" nodeType="afterEffect">
                                  <p:stCondLst>
                                    <p:cond delay="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par>
                          <p:cTn id="30" fill="hold">
                            <p:stCondLst>
                              <p:cond delay="9250"/>
                            </p:stCondLst>
                            <p:childTnLst>
                              <p:par>
                                <p:cTn id="31" presetID="42"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par>
                          <p:cTn id="36" fill="hold">
                            <p:stCondLst>
                              <p:cond delay="10250"/>
                            </p:stCondLst>
                            <p:childTnLst>
                              <p:par>
                                <p:cTn id="37" presetID="42" presetClass="entr" presetSubtype="0" fill="hold" grpId="0" nodeType="afterEffect">
                                  <p:stCondLst>
                                    <p:cond delay="125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25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par>
                          <p:cTn id="47" fill="hold">
                            <p:stCondLst>
                              <p:cond delay="12500"/>
                            </p:stCondLst>
                            <p:childTnLst>
                              <p:par>
                                <p:cTn id="48" presetID="42" presetClass="entr" presetSubtype="0" fill="hold" grpId="0" nodeType="afterEffect">
                                  <p:stCondLst>
                                    <p:cond delay="15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anim calcmode="lin" valueType="num">
                                      <p:cBhvr>
                                        <p:cTn id="51" dur="500" fill="hold"/>
                                        <p:tgtEl>
                                          <p:spTgt spid="16"/>
                                        </p:tgtEl>
                                        <p:attrNameLst>
                                          <p:attrName>ppt_x</p:attrName>
                                        </p:attrNameLst>
                                      </p:cBhvr>
                                      <p:tavLst>
                                        <p:tav tm="0">
                                          <p:val>
                                            <p:strVal val="#ppt_x"/>
                                          </p:val>
                                        </p:tav>
                                        <p:tav tm="100000">
                                          <p:val>
                                            <p:strVal val="#ppt_x"/>
                                          </p:val>
                                        </p:tav>
                                      </p:tavLst>
                                    </p:anim>
                                    <p:anim calcmode="lin" valueType="num">
                                      <p:cBhvr>
                                        <p:cTn id="52" dur="500" fill="hold"/>
                                        <p:tgtEl>
                                          <p:spTgt spid="16"/>
                                        </p:tgtEl>
                                        <p:attrNameLst>
                                          <p:attrName>ppt_y</p:attrName>
                                        </p:attrNameLst>
                                      </p:cBhvr>
                                      <p:tavLst>
                                        <p:tav tm="0">
                                          <p:val>
                                            <p:strVal val="#ppt_y+.1"/>
                                          </p:val>
                                        </p:tav>
                                        <p:tav tm="100000">
                                          <p:val>
                                            <p:strVal val="#ppt_y"/>
                                          </p:val>
                                        </p:tav>
                                      </p:tavLst>
                                    </p:anim>
                                  </p:childTnLst>
                                </p:cTn>
                              </p:par>
                            </p:childTnLst>
                          </p:cTn>
                        </p:par>
                        <p:par>
                          <p:cTn id="53" fill="hold">
                            <p:stCondLst>
                              <p:cond delay="14500"/>
                            </p:stCondLst>
                            <p:childTnLst>
                              <p:par>
                                <p:cTn id="54" presetID="1"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animBg="1"/>
      <p:bldP spid="14" grpId="0"/>
      <p:bldP spid="16" grpId="0"/>
      <p:bldP spid="18" grpId="0" animBg="1"/>
      <p:bldP spid="19" grpId="0" animBg="1"/>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6">
            <a:extLst>
              <a:ext uri="{FF2B5EF4-FFF2-40B4-BE49-F238E27FC236}">
                <a16:creationId xmlns:a16="http://schemas.microsoft.com/office/drawing/2014/main" id="{29A4E4AA-C842-426F-B739-7E2397816791}"/>
              </a:ext>
            </a:extLst>
          </p:cNvPr>
          <p:cNvSpPr txBox="1">
            <a:spLocks noChangeArrowheads="1"/>
          </p:cNvSpPr>
          <p:nvPr/>
        </p:nvSpPr>
        <p:spPr bwMode="auto">
          <a:xfrm>
            <a:off x="0" y="2420596"/>
            <a:ext cx="4571440" cy="483008"/>
          </a:xfrm>
          <a:prstGeom prst="rect">
            <a:avLst/>
          </a:prstGeom>
          <a:solidFill>
            <a:srgbClr val="5968B0"/>
          </a:solidFill>
          <a:ln w="9525">
            <a:noFill/>
            <a:miter lim="800000"/>
            <a:headEnd/>
            <a:tailEnd/>
          </a:ln>
        </p:spPr>
        <p:txBody>
          <a:bodyPr wrap="square" lIns="0" tIns="0" rIns="0" bIns="27432" anchor="ctr" anchorCtr="0">
            <a:noAutofit/>
          </a:bodyPr>
          <a:lstStyle/>
          <a:p>
            <a:pPr algn="ctr"/>
            <a:r>
              <a:rPr lang="en-US" sz="1600" spc="-70" dirty="0">
                <a:solidFill>
                  <a:srgbClr val="000000"/>
                </a:solidFill>
              </a:rPr>
              <a:t>If you answered, “yes, it could hurt my chances”, </a:t>
            </a:r>
          </a:p>
          <a:p>
            <a:pPr algn="ctr"/>
            <a:r>
              <a:rPr lang="en-US" sz="1600" spc="-70" dirty="0">
                <a:solidFill>
                  <a:srgbClr val="000000"/>
                </a:solidFill>
              </a:rPr>
              <a:t>or even, “I’m not sure”, then you are…</a:t>
            </a:r>
          </a:p>
        </p:txBody>
      </p:sp>
      <p:sp>
        <p:nvSpPr>
          <p:cNvPr id="4" name="Rectangle 3">
            <a:extLst>
              <a:ext uri="{FF2B5EF4-FFF2-40B4-BE49-F238E27FC236}">
                <a16:creationId xmlns:a16="http://schemas.microsoft.com/office/drawing/2014/main" id="{2E87290D-F174-4C7B-B819-E4A46DB13185}"/>
              </a:ext>
            </a:extLst>
          </p:cNvPr>
          <p:cNvSpPr>
            <a:spLocks noChangeArrowheads="1"/>
          </p:cNvSpPr>
          <p:nvPr/>
        </p:nvSpPr>
        <p:spPr bwMode="auto">
          <a:xfrm>
            <a:off x="562" y="3321"/>
            <a:ext cx="4572001" cy="340535"/>
          </a:xfrm>
          <a:prstGeom prst="rect">
            <a:avLst/>
          </a:prstGeom>
          <a:solidFill>
            <a:srgbClr val="5968B0"/>
          </a:solidFill>
          <a:ln w="0">
            <a:noFill/>
            <a:miter lim="800000"/>
            <a:headEnd/>
            <a:tailEnd/>
          </a:ln>
        </p:spPr>
        <p:txBody>
          <a:bodyPr lIns="0" tIns="0" rIns="0" bIns="27432" anchor="ctr"/>
          <a:lstStyle/>
          <a:p>
            <a:pPr algn="ctr">
              <a:defRPr/>
            </a:pPr>
            <a:r>
              <a:rPr lang="en-US" sz="1550" dirty="0">
                <a:solidFill>
                  <a:srgbClr val="000000"/>
                </a:solidFill>
              </a:rPr>
              <a:t>And remember when I asked you about being a…</a:t>
            </a:r>
          </a:p>
        </p:txBody>
      </p:sp>
      <p:sp>
        <p:nvSpPr>
          <p:cNvPr id="6" name="Rectangle 2">
            <a:extLst>
              <a:ext uri="{FF2B5EF4-FFF2-40B4-BE49-F238E27FC236}">
                <a16:creationId xmlns:a16="http://schemas.microsoft.com/office/drawing/2014/main" id="{5AB03A72-7514-46A6-94A3-3CF0B29B948F}"/>
              </a:ext>
            </a:extLst>
          </p:cNvPr>
          <p:cNvSpPr>
            <a:spLocks noChangeArrowheads="1"/>
          </p:cNvSpPr>
          <p:nvPr/>
        </p:nvSpPr>
        <p:spPr bwMode="auto">
          <a:xfrm>
            <a:off x="-560" y="2919882"/>
            <a:ext cx="4572000" cy="403066"/>
          </a:xfrm>
          <a:prstGeom prst="rect">
            <a:avLst/>
          </a:prstGeom>
          <a:noFill/>
          <a:ln w="9525" algn="ctr">
            <a:noFill/>
            <a:round/>
            <a:headEnd/>
            <a:tailEnd/>
          </a:ln>
        </p:spPr>
        <p:txBody>
          <a:bodyPr lIns="0" tIns="0" rIns="0" bIns="0" anchor="ctr"/>
          <a:lstStyle/>
          <a:p>
            <a:pPr algn="ctr" defTabSz="417513">
              <a:defRPr/>
            </a:pPr>
            <a:r>
              <a:rPr lang="en-US" sz="18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working</a:t>
            </a:r>
            <a:r>
              <a:rPr lang="en-US" sz="1200" b="1" dirty="0">
                <a:ln>
                  <a:solidFill>
                    <a:schemeClr val="bg1"/>
                  </a:solidFill>
                </a:ln>
                <a:solidFill>
                  <a:schemeClr val="tx1"/>
                </a:solidFill>
              </a:rPr>
              <a:t> </a:t>
            </a:r>
            <a:r>
              <a:rPr lang="en-US" sz="1700" b="1" dirty="0">
                <a:ln>
                  <a:solidFill>
                    <a:schemeClr val="bg1"/>
                  </a:solidFill>
                </a:ln>
                <a:solidFill>
                  <a:schemeClr val="tx1"/>
                </a:solidFill>
              </a:rPr>
              <a:t>to</a:t>
            </a:r>
            <a:r>
              <a:rPr lang="en-US" sz="1200" b="1" dirty="0">
                <a:ln>
                  <a:solidFill>
                    <a:schemeClr val="bg1"/>
                  </a:solidFill>
                </a:ln>
                <a:solidFill>
                  <a:schemeClr val="tx1"/>
                </a:solidFill>
              </a:rPr>
              <a:t> </a:t>
            </a:r>
            <a:r>
              <a:rPr lang="en-US" sz="1700" b="1" dirty="0">
                <a:ln>
                  <a:solidFill>
                    <a:schemeClr val="bg1"/>
                  </a:solidFill>
                </a:ln>
                <a:solidFill>
                  <a:schemeClr val="tx1"/>
                </a:solidFill>
              </a:rPr>
              <a:t>establish</a:t>
            </a:r>
            <a:r>
              <a:rPr lang="en-US" sz="1200" b="1" dirty="0">
                <a:ln>
                  <a:solidFill>
                    <a:schemeClr val="bg1"/>
                  </a:solidFill>
                </a:ln>
                <a:solidFill>
                  <a:schemeClr val="tx1"/>
                </a:solidFill>
              </a:rPr>
              <a:t> </a:t>
            </a:r>
            <a:r>
              <a:rPr lang="en-US" sz="1800" dirty="0">
                <a:ln>
                  <a:solidFill>
                    <a:srgbClr val="C3260C"/>
                  </a:solidFill>
                </a:ln>
                <a:solidFill>
                  <a:srgbClr val="FFFFFF"/>
                </a:solidFill>
                <a:latin typeface="Impact" panose="020B0806030902050204" pitchFamily="34" charset="0"/>
              </a:rPr>
              <a:t>your own righteousness</a:t>
            </a:r>
          </a:p>
        </p:txBody>
      </p:sp>
      <p:sp>
        <p:nvSpPr>
          <p:cNvPr id="11" name="Rectangle 10">
            <a:extLst>
              <a:ext uri="{FF2B5EF4-FFF2-40B4-BE49-F238E27FC236}">
                <a16:creationId xmlns:a16="http://schemas.microsoft.com/office/drawing/2014/main" id="{6ADCBFBA-C2BD-4D20-9EED-616878FBD191}"/>
              </a:ext>
            </a:extLst>
          </p:cNvPr>
          <p:cNvSpPr/>
          <p:nvPr/>
        </p:nvSpPr>
        <p:spPr>
          <a:xfrm rot="5400000">
            <a:off x="2281532" y="1126535"/>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pic>
        <p:nvPicPr>
          <p:cNvPr id="2" name="Picture 1">
            <a:extLst>
              <a:ext uri="{FF2B5EF4-FFF2-40B4-BE49-F238E27FC236}">
                <a16:creationId xmlns:a16="http://schemas.microsoft.com/office/drawing/2014/main" id="{E90E68E4-411B-2A54-9F6C-FF9D48B55E04}"/>
              </a:ext>
            </a:extLst>
          </p:cNvPr>
          <p:cNvPicPr>
            <a:picLocks noChangeAspect="1"/>
          </p:cNvPicPr>
          <p:nvPr/>
        </p:nvPicPr>
        <p:blipFill rotWithShape="1">
          <a:blip r:embed="rId2">
            <a:duotone>
              <a:prstClr val="black"/>
              <a:srgbClr val="FF0000">
                <a:tint val="45000"/>
                <a:satMod val="400000"/>
              </a:srgbClr>
            </a:duotone>
            <a:extLst>
              <a:ext uri="{BEBA8EAE-BF5A-486C-A8C5-ECC9F3942E4B}">
                <a14:imgProps xmlns:a14="http://schemas.microsoft.com/office/drawing/2010/main">
                  <a14:imgLayer r:embed="rId3">
                    <a14:imgEffect>
                      <a14:backgroundRemoval t="6429" b="90000" l="26923" r="100000"/>
                    </a14:imgEffect>
                    <a14:imgEffect>
                      <a14:artisticGlowEdges trans="0" smoothness="0"/>
                    </a14:imgEffect>
                  </a14:imgLayer>
                </a14:imgProps>
              </a:ext>
            </a:extLst>
          </a:blip>
          <a:srcRect l="25275" b="8685"/>
          <a:stretch/>
        </p:blipFill>
        <p:spPr>
          <a:xfrm rot="19817353">
            <a:off x="1480089" y="377692"/>
            <a:ext cx="1719937" cy="1508982"/>
          </a:xfrm>
          <a:prstGeom prst="rect">
            <a:avLst/>
          </a:prstGeom>
          <a:effectLst>
            <a:glow rad="50800">
              <a:srgbClr val="C00000">
                <a:alpha val="40000"/>
              </a:srgbClr>
            </a:glow>
          </a:effectLst>
        </p:spPr>
      </p:pic>
      <p:sp>
        <p:nvSpPr>
          <p:cNvPr id="5" name="Rectangle 3">
            <a:extLst>
              <a:ext uri="{FF2B5EF4-FFF2-40B4-BE49-F238E27FC236}">
                <a16:creationId xmlns:a16="http://schemas.microsoft.com/office/drawing/2014/main" id="{1677A218-9E94-428B-91C1-839C0B356F31}"/>
              </a:ext>
            </a:extLst>
          </p:cNvPr>
          <p:cNvSpPr>
            <a:spLocks noChangeArrowheads="1"/>
          </p:cNvSpPr>
          <p:nvPr/>
        </p:nvSpPr>
        <p:spPr bwMode="auto">
          <a:xfrm>
            <a:off x="342340" y="2012116"/>
            <a:ext cx="3886199" cy="266761"/>
          </a:xfrm>
          <a:prstGeom prst="rect">
            <a:avLst/>
          </a:prstGeom>
          <a:noFill/>
          <a:ln w="0">
            <a:noFill/>
            <a:miter lim="800000"/>
            <a:headEnd/>
            <a:tailEnd/>
          </a:ln>
        </p:spPr>
        <p:txBody>
          <a:bodyPr lIns="0" tIns="0" rIns="0" bIns="36576" anchor="ctr"/>
          <a:lstStyle/>
          <a:p>
            <a:pPr algn="ctr">
              <a:defRPr/>
            </a:pPr>
            <a:r>
              <a:rPr lang="en-US" sz="2800" b="1" dirty="0">
                <a:ln>
                  <a:solidFill>
                    <a:srgbClr val="C00000"/>
                  </a:solidFill>
                </a:ln>
                <a:solidFill>
                  <a:schemeClr val="tx1"/>
                </a:solidFill>
                <a:latin typeface="Viner Hand ITC" panose="03070502030502020203" pitchFamily="66" charset="0"/>
              </a:rPr>
              <a:t>serial killer</a:t>
            </a:r>
            <a:r>
              <a:rPr lang="en-US" sz="2000" b="1" dirty="0">
                <a:ln>
                  <a:solidFill>
                    <a:srgbClr val="C00000"/>
                  </a:solidFill>
                </a:ln>
                <a:solidFill>
                  <a:schemeClr val="tx1"/>
                </a:solidFill>
                <a:latin typeface="Viner Hand ITC" panose="03070502030502020203" pitchFamily="66" charset="0"/>
              </a:rPr>
              <a:t> </a:t>
            </a:r>
            <a:r>
              <a:rPr lang="en-US" sz="2600" b="1" dirty="0">
                <a:ln>
                  <a:solidFill>
                    <a:srgbClr val="C00000"/>
                  </a:solidFill>
                </a:ln>
                <a:solidFill>
                  <a:schemeClr val="tx1"/>
                </a:solidFill>
              </a:rPr>
              <a:t>?</a:t>
            </a:r>
          </a:p>
        </p:txBody>
      </p:sp>
    </p:spTree>
    <p:extLst>
      <p:ext uri="{BB962C8B-B14F-4D97-AF65-F5344CB8AC3E}">
        <p14:creationId xmlns:p14="http://schemas.microsoft.com/office/powerpoint/2010/main" val="177934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25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2250"/>
                            </p:stCondLst>
                            <p:childTnLst>
                              <p:par>
                                <p:cTn id="16" presetID="42" presetClass="entr" presetSubtype="0" fill="hold" grpId="0" nodeType="afterEffect">
                                  <p:stCondLst>
                                    <p:cond delay="5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3750"/>
                            </p:stCondLst>
                            <p:childTnLst>
                              <p:par>
                                <p:cTn id="22" presetID="42" presetClass="entr" presetSubtype="0" fill="hold" grpId="0" nodeType="afterEffect">
                                  <p:stCondLst>
                                    <p:cond delay="30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7750"/>
                            </p:stCondLst>
                            <p:childTnLst>
                              <p:par>
                                <p:cTn id="28" presetID="1"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11"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D87F2287-3802-4323-A0CA-C0A9866F21A7}"/>
              </a:ext>
            </a:extLst>
          </p:cNvPr>
          <p:cNvSpPr>
            <a:spLocks noChangeArrowheads="1"/>
          </p:cNvSpPr>
          <p:nvPr/>
        </p:nvSpPr>
        <p:spPr bwMode="auto">
          <a:xfrm>
            <a:off x="1" y="2987364"/>
            <a:ext cx="4572001" cy="424592"/>
          </a:xfrm>
          <a:prstGeom prst="rect">
            <a:avLst/>
          </a:prstGeom>
          <a:solidFill>
            <a:srgbClr val="5968B0"/>
          </a:solidFill>
          <a:ln w="0">
            <a:noFill/>
            <a:miter lim="800000"/>
            <a:headEnd/>
            <a:tailEnd/>
          </a:ln>
        </p:spPr>
        <p:txBody>
          <a:bodyPr lIns="0" tIns="0" rIns="0" bIns="18288" anchor="ctr"/>
          <a:lstStyle/>
          <a:p>
            <a:pPr lvl="0" algn="ctr">
              <a:defRPr/>
            </a:pPr>
            <a:endParaRPr lang="en-US" sz="1350" dirty="0">
              <a:solidFill>
                <a:srgbClr val="000000"/>
              </a:solidFill>
            </a:endParaRPr>
          </a:p>
        </p:txBody>
      </p:sp>
      <p:sp>
        <p:nvSpPr>
          <p:cNvPr id="9" name="Rectangle 8">
            <a:extLst>
              <a:ext uri="{FF2B5EF4-FFF2-40B4-BE49-F238E27FC236}">
                <a16:creationId xmlns:a16="http://schemas.microsoft.com/office/drawing/2014/main" id="{98B59899-517D-4A67-9636-CD678A75C5DA}"/>
              </a:ext>
            </a:extLst>
          </p:cNvPr>
          <p:cNvSpPr/>
          <p:nvPr/>
        </p:nvSpPr>
        <p:spPr>
          <a:xfrm>
            <a:off x="-2009" y="2144632"/>
            <a:ext cx="4573005" cy="8379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91440" rIns="36576" bIns="0" rtlCol="0" anchor="t" anchorCtr="0">
            <a:noAutofit/>
          </a:bodyPr>
          <a:lstStyle/>
          <a:p>
            <a:r>
              <a:rPr lang="en-US" sz="1800" dirty="0">
                <a:solidFill>
                  <a:schemeClr val="tx1"/>
                </a:solidFill>
              </a:rPr>
              <a:t>have not submitted themselves unto</a:t>
            </a:r>
          </a:p>
        </p:txBody>
      </p:sp>
      <p:sp>
        <p:nvSpPr>
          <p:cNvPr id="10" name="WordArt 20">
            <a:extLst>
              <a:ext uri="{FF2B5EF4-FFF2-40B4-BE49-F238E27FC236}">
                <a16:creationId xmlns:a16="http://schemas.microsoft.com/office/drawing/2014/main" id="{443AA7C2-1C95-4C31-8C27-42826C9FFB45}"/>
              </a:ext>
            </a:extLst>
          </p:cNvPr>
          <p:cNvSpPr>
            <a:spLocks noChangeAspect="1" noChangeArrowheads="1" noChangeShapeType="1" noTextEdit="1"/>
          </p:cNvSpPr>
          <p:nvPr/>
        </p:nvSpPr>
        <p:spPr bwMode="auto">
          <a:xfrm>
            <a:off x="1219200" y="2584498"/>
            <a:ext cx="3108960" cy="263978"/>
          </a:xfrm>
          <a:prstGeom prst="rect">
            <a:avLst/>
          </a:prstGeom>
        </p:spPr>
        <p:txBody>
          <a:bodyPr wrap="none" fromWordArt="1">
            <a:prstTxWarp prst="textPlain">
              <a:avLst>
                <a:gd name="adj" fmla="val 50000"/>
              </a:avLst>
            </a:prstTxWarp>
          </a:bodyPr>
          <a:lstStyle/>
          <a:p>
            <a:pPr algn="ctr">
              <a:defRPr/>
            </a:pPr>
            <a:r>
              <a:rPr lang="en-US" sz="1200" kern="10" dirty="0">
                <a:ln w="9525" cap="rnd">
                  <a:solidFill>
                    <a:srgbClr val="5968B0"/>
                  </a:solidFill>
                  <a:prstDash val="solid"/>
                  <a:round/>
                  <a:headEnd/>
                  <a:tailEnd/>
                </a:ln>
                <a:solidFill>
                  <a:srgbClr val="FFFFFF"/>
                </a:solidFill>
                <a:latin typeface="Impact" pitchFamily="34" charset="0"/>
              </a:rPr>
              <a:t>the righteousness of God</a:t>
            </a:r>
          </a:p>
        </p:txBody>
      </p:sp>
      <p:sp>
        <p:nvSpPr>
          <p:cNvPr id="12" name="Rectangle 11">
            <a:extLst>
              <a:ext uri="{FF2B5EF4-FFF2-40B4-BE49-F238E27FC236}">
                <a16:creationId xmlns:a16="http://schemas.microsoft.com/office/drawing/2014/main" id="{D433BFAD-364D-4085-8CEA-138D26051EC1}"/>
              </a:ext>
            </a:extLst>
          </p:cNvPr>
          <p:cNvSpPr/>
          <p:nvPr/>
        </p:nvSpPr>
        <p:spPr>
          <a:xfrm>
            <a:off x="3885300" y="2346156"/>
            <a:ext cx="685696" cy="123111"/>
          </a:xfrm>
          <a:prstGeom prst="rect">
            <a:avLst/>
          </a:prstGeom>
          <a:noFill/>
          <a:ln w="9525">
            <a:noFill/>
            <a:miter lim="800000"/>
            <a:headEnd/>
            <a:tailEnd/>
          </a:ln>
        </p:spPr>
        <p:txBody>
          <a:bodyPr wrap="square" lIns="0" tIns="0" rIns="0" bIns="0" anchor="ctr" anchorCtr="0">
            <a:spAutoFit/>
          </a:bodyPr>
          <a:lstStyle/>
          <a:p>
            <a:r>
              <a:rPr lang="en-US" sz="800" dirty="0">
                <a:solidFill>
                  <a:srgbClr val="5968B0"/>
                </a:solidFill>
              </a:rPr>
              <a:t>Romans 10:3</a:t>
            </a:r>
          </a:p>
        </p:txBody>
      </p:sp>
      <p:sp>
        <p:nvSpPr>
          <p:cNvPr id="14" name="Rectangle 13">
            <a:extLst>
              <a:ext uri="{FF2B5EF4-FFF2-40B4-BE49-F238E27FC236}">
                <a16:creationId xmlns:a16="http://schemas.microsoft.com/office/drawing/2014/main" id="{4163ED46-2FC3-4E70-BEA0-2D4A2BDC9153}"/>
              </a:ext>
            </a:extLst>
          </p:cNvPr>
          <p:cNvSpPr/>
          <p:nvPr/>
        </p:nvSpPr>
        <p:spPr>
          <a:xfrm>
            <a:off x="1033880" y="3244276"/>
            <a:ext cx="484632"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ln w="3175">
                <a:solidFill>
                  <a:schemeClr val="tx1"/>
                </a:solidFill>
              </a:ln>
              <a:solidFill>
                <a:srgbClr val="FFFFFF"/>
              </a:solidFill>
              <a:latin typeface="Arial"/>
            </a:endParaRPr>
          </a:p>
        </p:txBody>
      </p:sp>
      <p:sp>
        <p:nvSpPr>
          <p:cNvPr id="13" name="Rectangle 3">
            <a:extLst>
              <a:ext uri="{FF2B5EF4-FFF2-40B4-BE49-F238E27FC236}">
                <a16:creationId xmlns:a16="http://schemas.microsoft.com/office/drawing/2014/main" id="{14A27E88-929D-46BF-A018-6F4D6759B346}"/>
              </a:ext>
            </a:extLst>
          </p:cNvPr>
          <p:cNvSpPr>
            <a:spLocks noChangeArrowheads="1"/>
          </p:cNvSpPr>
          <p:nvPr/>
        </p:nvSpPr>
        <p:spPr bwMode="auto">
          <a:xfrm>
            <a:off x="1" y="3049004"/>
            <a:ext cx="4572001" cy="263095"/>
          </a:xfrm>
          <a:prstGeom prst="rect">
            <a:avLst/>
          </a:prstGeom>
          <a:noFill/>
          <a:ln w="0">
            <a:noFill/>
            <a:miter lim="800000"/>
            <a:headEnd/>
            <a:tailEnd/>
          </a:ln>
        </p:spPr>
        <p:txBody>
          <a:bodyPr lIns="0" tIns="0" rIns="0" bIns="18288" anchor="ctr"/>
          <a:lstStyle/>
          <a:p>
            <a:pPr lvl="0" algn="ctr">
              <a:defRPr/>
            </a:pPr>
            <a:r>
              <a:rPr lang="en-US" sz="1500" dirty="0">
                <a:solidFill>
                  <a:srgbClr val="000000"/>
                </a:solidFill>
              </a:rPr>
              <a:t>This is why </a:t>
            </a:r>
            <a:r>
              <a:rPr lang="en-US" sz="1500" b="1" dirty="0">
                <a:ln w="6350">
                  <a:solidFill>
                    <a:schemeClr val="bg1"/>
                  </a:solidFill>
                </a:ln>
                <a:solidFill>
                  <a:schemeClr val="tx1"/>
                </a:solidFill>
              </a:rPr>
              <a:t>many</a:t>
            </a:r>
            <a:r>
              <a:rPr lang="en-US" sz="1500" dirty="0">
                <a:solidFill>
                  <a:srgbClr val="000000"/>
                </a:solidFill>
              </a:rPr>
              <a:t> think they’re saved, but they’re not.</a:t>
            </a:r>
          </a:p>
        </p:txBody>
      </p:sp>
      <p:sp>
        <p:nvSpPr>
          <p:cNvPr id="27" name="Rectangle 2">
            <a:extLst>
              <a:ext uri="{FF2B5EF4-FFF2-40B4-BE49-F238E27FC236}">
                <a16:creationId xmlns:a16="http://schemas.microsoft.com/office/drawing/2014/main" id="{BE07DA6C-7A85-4685-F2FD-AB92BF2C0FE7}"/>
              </a:ext>
            </a:extLst>
          </p:cNvPr>
          <p:cNvSpPr>
            <a:spLocks noChangeArrowheads="1"/>
          </p:cNvSpPr>
          <p:nvPr/>
        </p:nvSpPr>
        <p:spPr bwMode="auto">
          <a:xfrm>
            <a:off x="621632" y="495300"/>
            <a:ext cx="3810000" cy="314121"/>
          </a:xfrm>
          <a:prstGeom prst="rect">
            <a:avLst/>
          </a:prstGeom>
          <a:noFill/>
          <a:ln w="9525" algn="ctr">
            <a:noFill/>
            <a:round/>
            <a:headEnd/>
            <a:tailEnd/>
          </a:ln>
        </p:spPr>
        <p:txBody>
          <a:bodyPr lIns="0" tIns="0" rIns="0" bIns="0" anchor="ctr"/>
          <a:lstStyle/>
          <a:p>
            <a:r>
              <a:rPr lang="en-US" b="1" dirty="0">
                <a:ln>
                  <a:solidFill>
                    <a:schemeClr val="bg1"/>
                  </a:solidFill>
                </a:ln>
                <a:solidFill>
                  <a:schemeClr val="tx1"/>
                </a:solidFill>
              </a:rPr>
              <a:t>ignorant of </a:t>
            </a:r>
            <a:r>
              <a:rPr lang="en-US" kern="10" spc="-60" dirty="0">
                <a:ln w="9525" cap="rnd">
                  <a:solidFill>
                    <a:srgbClr val="5968B0"/>
                  </a:solidFill>
                  <a:prstDash val="solid"/>
                  <a:round/>
                  <a:headEnd/>
                  <a:tailEnd/>
                </a:ln>
                <a:solidFill>
                  <a:srgbClr val="FFFFFF"/>
                </a:solidFill>
                <a:latin typeface="Impact" panose="020B0806030902050204" pitchFamily="34" charset="0"/>
              </a:rPr>
              <a:t>God’s Righteousness</a:t>
            </a:r>
            <a:endParaRPr lang="en-US" dirty="0">
              <a:ln>
                <a:solidFill>
                  <a:srgbClr val="5968B0"/>
                </a:solidFill>
              </a:ln>
              <a:solidFill>
                <a:srgbClr val="FFFFFF"/>
              </a:solidFill>
              <a:latin typeface="Impact" panose="020B0806030902050204" pitchFamily="34" charset="0"/>
            </a:endParaRPr>
          </a:p>
        </p:txBody>
      </p:sp>
      <p:sp>
        <p:nvSpPr>
          <p:cNvPr id="28" name="Rectangle 2">
            <a:extLst>
              <a:ext uri="{FF2B5EF4-FFF2-40B4-BE49-F238E27FC236}">
                <a16:creationId xmlns:a16="http://schemas.microsoft.com/office/drawing/2014/main" id="{B47A73D9-FB47-755B-D7E1-858FA17BE777}"/>
              </a:ext>
            </a:extLst>
          </p:cNvPr>
          <p:cNvSpPr>
            <a:spLocks noChangeArrowheads="1"/>
          </p:cNvSpPr>
          <p:nvPr/>
        </p:nvSpPr>
        <p:spPr bwMode="auto">
          <a:xfrm>
            <a:off x="643692" y="1388045"/>
            <a:ext cx="3500087" cy="403066"/>
          </a:xfrm>
          <a:prstGeom prst="rect">
            <a:avLst/>
          </a:prstGeom>
          <a:noFill/>
          <a:ln w="9525" algn="ctr">
            <a:noFill/>
            <a:round/>
            <a:headEnd/>
            <a:tailEnd/>
          </a:ln>
        </p:spPr>
        <p:txBody>
          <a:bodyPr lIns="0" tIns="0" rIns="0" bIns="0" anchor="ctr"/>
          <a:lstStyle/>
          <a:p>
            <a:pPr defTabSz="417513">
              <a:defRPr/>
            </a:pPr>
            <a:r>
              <a:rPr lang="en-US"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working</a:t>
            </a:r>
            <a:r>
              <a:rPr lang="en-US" b="1" dirty="0">
                <a:ln>
                  <a:solidFill>
                    <a:schemeClr val="bg1"/>
                  </a:solidFill>
                </a:ln>
                <a:solidFill>
                  <a:schemeClr val="tx1"/>
                </a:solidFill>
              </a:rPr>
              <a:t> to establish </a:t>
            </a:r>
          </a:p>
          <a:p>
            <a:pPr defTabSz="417513">
              <a:defRPr/>
            </a:pPr>
            <a:r>
              <a:rPr lang="en-US" dirty="0">
                <a:ln>
                  <a:solidFill>
                    <a:srgbClr val="C3260C"/>
                  </a:solidFill>
                </a:ln>
                <a:solidFill>
                  <a:srgbClr val="FFFFFF"/>
                </a:solidFill>
                <a:latin typeface="Impact" panose="020B0806030902050204" pitchFamily="34" charset="0"/>
              </a:rPr>
              <a:t>their own righteousness</a:t>
            </a:r>
          </a:p>
        </p:txBody>
      </p:sp>
      <p:sp>
        <p:nvSpPr>
          <p:cNvPr id="29" name="Rectangle 2">
            <a:extLst>
              <a:ext uri="{FF2B5EF4-FFF2-40B4-BE49-F238E27FC236}">
                <a16:creationId xmlns:a16="http://schemas.microsoft.com/office/drawing/2014/main" id="{9C78A827-E92D-A43C-2271-24A4402B5733}"/>
              </a:ext>
            </a:extLst>
          </p:cNvPr>
          <p:cNvSpPr>
            <a:spLocks noChangeArrowheads="1"/>
          </p:cNvSpPr>
          <p:nvPr/>
        </p:nvSpPr>
        <p:spPr bwMode="auto">
          <a:xfrm>
            <a:off x="931544" y="934007"/>
            <a:ext cx="1041086" cy="264911"/>
          </a:xfrm>
          <a:prstGeom prst="rect">
            <a:avLst/>
          </a:prstGeom>
          <a:noFill/>
          <a:ln w="9525" algn="ctr">
            <a:noFill/>
            <a:round/>
            <a:headEnd/>
            <a:tailEnd/>
          </a:ln>
        </p:spPr>
        <p:txBody>
          <a:bodyPr lIns="0" tIns="0" rIns="0" bIns="0" anchor="ctr"/>
          <a:lstStyle/>
          <a:p>
            <a:r>
              <a:rPr lang="en-US" sz="2000" b="1" dirty="0">
                <a:ln>
                  <a:solidFill>
                    <a:schemeClr val="bg1"/>
                  </a:solidFill>
                </a:ln>
                <a:solidFill>
                  <a:schemeClr val="tx1"/>
                </a:solidFill>
              </a:rPr>
              <a:t>... and ...</a:t>
            </a:r>
            <a:endParaRPr lang="en-US" sz="2400" dirty="0">
              <a:ln>
                <a:solidFill>
                  <a:srgbClr val="5968B0"/>
                </a:solidFill>
              </a:ln>
              <a:solidFill>
                <a:srgbClr val="FFFFFF"/>
              </a:solidFill>
              <a:latin typeface="Impact" panose="020B0806030902050204" pitchFamily="34" charset="0"/>
            </a:endParaRPr>
          </a:p>
        </p:txBody>
      </p:sp>
      <p:sp>
        <p:nvSpPr>
          <p:cNvPr id="30" name="Rectangle 2">
            <a:extLst>
              <a:ext uri="{FF2B5EF4-FFF2-40B4-BE49-F238E27FC236}">
                <a16:creationId xmlns:a16="http://schemas.microsoft.com/office/drawing/2014/main" id="{41587DF5-866C-2004-CD04-A0DD1B05784A}"/>
              </a:ext>
            </a:extLst>
          </p:cNvPr>
          <p:cNvSpPr>
            <a:spLocks noChangeArrowheads="1"/>
          </p:cNvSpPr>
          <p:nvPr/>
        </p:nvSpPr>
        <p:spPr bwMode="auto">
          <a:xfrm>
            <a:off x="234616" y="1381668"/>
            <a:ext cx="302843" cy="264911"/>
          </a:xfrm>
          <a:prstGeom prst="rect">
            <a:avLst/>
          </a:prstGeom>
          <a:noFill/>
          <a:ln w="9525" algn="ctr">
            <a:noFill/>
            <a:round/>
            <a:headEnd/>
            <a:tailEnd/>
          </a:ln>
        </p:spPr>
        <p:txBody>
          <a:bodyPr lIns="0" tIns="0" rIns="0" bIns="0" anchor="ctr"/>
          <a:lstStyle/>
          <a:p>
            <a:pPr algn="ctr"/>
            <a:r>
              <a:rPr lang="en-US" sz="3600" b="1" dirty="0">
                <a:ln>
                  <a:solidFill>
                    <a:srgbClr val="C00000"/>
                  </a:solidFill>
                </a:ln>
                <a:solidFill>
                  <a:schemeClr val="tx1"/>
                </a:solidFill>
                <a:sym typeface="Wingdings" panose="05000000000000000000" pitchFamily="2" charset="2"/>
              </a:rPr>
              <a:t></a:t>
            </a:r>
            <a:endParaRPr lang="en-US" sz="4000" dirty="0">
              <a:ln>
                <a:solidFill>
                  <a:srgbClr val="C00000"/>
                </a:solidFill>
              </a:ln>
              <a:solidFill>
                <a:schemeClr val="tx1"/>
              </a:solidFill>
              <a:latin typeface="Impact" panose="020B0806030902050204" pitchFamily="34" charset="0"/>
            </a:endParaRPr>
          </a:p>
        </p:txBody>
      </p:sp>
      <p:sp>
        <p:nvSpPr>
          <p:cNvPr id="31" name="Rectangle 2">
            <a:extLst>
              <a:ext uri="{FF2B5EF4-FFF2-40B4-BE49-F238E27FC236}">
                <a16:creationId xmlns:a16="http://schemas.microsoft.com/office/drawing/2014/main" id="{99238FD1-DF0F-BB14-74CB-92FEF7885E6A}"/>
              </a:ext>
            </a:extLst>
          </p:cNvPr>
          <p:cNvSpPr>
            <a:spLocks noChangeArrowheads="1"/>
          </p:cNvSpPr>
          <p:nvPr/>
        </p:nvSpPr>
        <p:spPr bwMode="auto">
          <a:xfrm>
            <a:off x="228600" y="569901"/>
            <a:ext cx="302843" cy="264911"/>
          </a:xfrm>
          <a:prstGeom prst="rect">
            <a:avLst/>
          </a:prstGeom>
          <a:noFill/>
          <a:ln w="9525" algn="ctr">
            <a:noFill/>
            <a:round/>
            <a:headEnd/>
            <a:tailEnd/>
          </a:ln>
        </p:spPr>
        <p:txBody>
          <a:bodyPr lIns="0" tIns="0" rIns="0" bIns="0" anchor="ctr"/>
          <a:lstStyle/>
          <a:p>
            <a:pPr algn="ctr"/>
            <a:r>
              <a:rPr lang="en-US" sz="3600" b="1" dirty="0">
                <a:ln>
                  <a:solidFill>
                    <a:srgbClr val="C00000"/>
                  </a:solidFill>
                </a:ln>
                <a:solidFill>
                  <a:schemeClr val="tx1"/>
                </a:solidFill>
                <a:sym typeface="Wingdings" panose="05000000000000000000" pitchFamily="2" charset="2"/>
              </a:rPr>
              <a:t></a:t>
            </a:r>
            <a:endParaRPr lang="en-US" sz="4000" dirty="0">
              <a:ln>
                <a:solidFill>
                  <a:srgbClr val="C00000"/>
                </a:solidFill>
              </a:ln>
              <a:solidFill>
                <a:schemeClr val="tx1"/>
              </a:solidFill>
              <a:latin typeface="Impact" panose="020B0806030902050204" pitchFamily="34" charset="0"/>
            </a:endParaRPr>
          </a:p>
        </p:txBody>
      </p:sp>
      <p:sp>
        <p:nvSpPr>
          <p:cNvPr id="3" name="Rectangle 2">
            <a:extLst>
              <a:ext uri="{FF2B5EF4-FFF2-40B4-BE49-F238E27FC236}">
                <a16:creationId xmlns:a16="http://schemas.microsoft.com/office/drawing/2014/main" id="{8666D5F8-84CB-0078-6D1A-E9B404E4BE92}"/>
              </a:ext>
            </a:extLst>
          </p:cNvPr>
          <p:cNvSpPr>
            <a:spLocks noChangeArrowheads="1"/>
          </p:cNvSpPr>
          <p:nvPr/>
        </p:nvSpPr>
        <p:spPr bwMode="auto">
          <a:xfrm>
            <a:off x="76200" y="38100"/>
            <a:ext cx="1752600" cy="264911"/>
          </a:xfrm>
          <a:prstGeom prst="rect">
            <a:avLst/>
          </a:prstGeom>
          <a:noFill/>
          <a:ln w="9525" algn="ctr">
            <a:noFill/>
            <a:round/>
            <a:headEnd/>
            <a:tailEnd/>
          </a:ln>
        </p:spPr>
        <p:txBody>
          <a:bodyPr lIns="0" tIns="0" rIns="0" bIns="0" anchor="ctr"/>
          <a:lstStyle/>
          <a:p>
            <a:r>
              <a:rPr lang="en-US" sz="1800" b="1" u="sng" dirty="0">
                <a:ln>
                  <a:solidFill>
                    <a:schemeClr val="bg1"/>
                  </a:solidFill>
                </a:ln>
                <a:solidFill>
                  <a:schemeClr val="tx1"/>
                </a:solidFill>
              </a:rPr>
              <a:t>Those who are</a:t>
            </a:r>
            <a:r>
              <a:rPr lang="en-US" sz="1800" b="1" dirty="0">
                <a:ln>
                  <a:solidFill>
                    <a:schemeClr val="bg1"/>
                  </a:solidFill>
                </a:ln>
                <a:solidFill>
                  <a:schemeClr val="tx1"/>
                </a:solidFill>
              </a:rPr>
              <a:t>:</a:t>
            </a:r>
            <a:endParaRPr lang="en-US" sz="2000" dirty="0">
              <a:ln>
                <a:solidFill>
                  <a:srgbClr val="5968B0"/>
                </a:solidFill>
              </a:ln>
              <a:solidFill>
                <a:srgbClr val="FFFFFF"/>
              </a:solidFill>
              <a:latin typeface="Impact" panose="020B0806030902050204" pitchFamily="34" charset="0"/>
            </a:endParaRPr>
          </a:p>
        </p:txBody>
      </p:sp>
      <p:sp>
        <p:nvSpPr>
          <p:cNvPr id="4" name="TextBox 3">
            <a:extLst>
              <a:ext uri="{FF2B5EF4-FFF2-40B4-BE49-F238E27FC236}">
                <a16:creationId xmlns:a16="http://schemas.microsoft.com/office/drawing/2014/main" id="{544A22F9-F0B8-DD8E-8814-1139702DAC85}"/>
              </a:ext>
            </a:extLst>
          </p:cNvPr>
          <p:cNvSpPr txBox="1"/>
          <p:nvPr/>
        </p:nvSpPr>
        <p:spPr>
          <a:xfrm>
            <a:off x="-4567342" y="529966"/>
            <a:ext cx="4495800" cy="2403735"/>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Matthew 24:11 And </a:t>
            </a:r>
            <a:r>
              <a:rPr lang="en-US" b="1" u="sng" dirty="0">
                <a:solidFill>
                  <a:schemeClr val="bg1"/>
                </a:solidFill>
              </a:rPr>
              <a:t>many false prophets</a:t>
            </a:r>
            <a:r>
              <a:rPr lang="en-US" dirty="0">
                <a:solidFill>
                  <a:schemeClr val="bg1"/>
                </a:solidFill>
              </a:rPr>
              <a:t> shall rise, and </a:t>
            </a:r>
            <a:r>
              <a:rPr lang="en-US" b="1" u="sng" dirty="0">
                <a:solidFill>
                  <a:schemeClr val="bg1"/>
                </a:solidFill>
              </a:rPr>
              <a:t>shall deceive many</a:t>
            </a:r>
            <a:r>
              <a:rPr lang="en-US" dirty="0">
                <a:solidFill>
                  <a:schemeClr val="bg1"/>
                </a:solidFill>
              </a:rPr>
              <a:t>. </a:t>
            </a:r>
          </a:p>
          <a:p>
            <a:pPr algn="l">
              <a:lnSpc>
                <a:spcPts val="900"/>
              </a:lnSpc>
              <a:spcBef>
                <a:spcPts val="200"/>
              </a:spcBef>
              <a:spcAft>
                <a:spcPts val="200"/>
              </a:spcAft>
            </a:pPr>
            <a:r>
              <a:rPr lang="en-US" dirty="0">
                <a:solidFill>
                  <a:schemeClr val="bg1"/>
                </a:solidFill>
              </a:rPr>
              <a:t>1 John 4:1  Beloved, believe not every spirit, but try the spirits whether they are of God: because </a:t>
            </a:r>
            <a:r>
              <a:rPr lang="en-US" b="1" u="sng" dirty="0">
                <a:solidFill>
                  <a:schemeClr val="bg1"/>
                </a:solidFill>
              </a:rPr>
              <a:t>many false prophets are gone out into the world</a:t>
            </a:r>
            <a:r>
              <a:rPr lang="en-US" dirty="0">
                <a:solidFill>
                  <a:schemeClr val="bg1"/>
                </a:solidFill>
              </a:rPr>
              <a:t>.</a:t>
            </a:r>
          </a:p>
          <a:p>
            <a:pPr algn="l">
              <a:lnSpc>
                <a:spcPts val="900"/>
              </a:lnSpc>
              <a:spcBef>
                <a:spcPts val="200"/>
              </a:spcBef>
              <a:spcAft>
                <a:spcPts val="200"/>
              </a:spcAft>
            </a:pPr>
            <a:r>
              <a:rPr lang="en-US" dirty="0">
                <a:solidFill>
                  <a:schemeClr val="bg1"/>
                </a:solidFill>
              </a:rPr>
              <a:t>John 5:39  Search the scriptures; for in them </a:t>
            </a:r>
            <a:r>
              <a:rPr lang="en-US" b="1" u="sng" dirty="0">
                <a:solidFill>
                  <a:schemeClr val="bg1"/>
                </a:solidFill>
              </a:rPr>
              <a:t>ye think ye have eternal life</a:t>
            </a:r>
            <a:r>
              <a:rPr lang="en-US" dirty="0">
                <a:solidFill>
                  <a:schemeClr val="bg1"/>
                </a:solidFill>
              </a:rPr>
              <a:t>: and they are they which testify of me.</a:t>
            </a:r>
          </a:p>
          <a:p>
            <a:pPr algn="l">
              <a:lnSpc>
                <a:spcPts val="900"/>
              </a:lnSpc>
              <a:spcBef>
                <a:spcPts val="200"/>
              </a:spcBef>
              <a:spcAft>
                <a:spcPts val="200"/>
              </a:spcAft>
            </a:pPr>
            <a:r>
              <a:rPr lang="en-US" dirty="0">
                <a:solidFill>
                  <a:schemeClr val="bg1"/>
                </a:solidFill>
              </a:rPr>
              <a:t>Romans 3:12  </a:t>
            </a:r>
            <a:r>
              <a:rPr lang="en-US" b="1" u="sng" dirty="0">
                <a:solidFill>
                  <a:schemeClr val="bg1"/>
                </a:solidFill>
              </a:rPr>
              <a:t>They are all gone out of the way</a:t>
            </a:r>
            <a:r>
              <a:rPr lang="en-US" dirty="0">
                <a:solidFill>
                  <a:schemeClr val="bg1"/>
                </a:solidFill>
              </a:rPr>
              <a:t>, they are together become unprofitable; there is none that doeth good, no, not one.</a:t>
            </a:r>
          </a:p>
          <a:p>
            <a:pPr algn="l">
              <a:lnSpc>
                <a:spcPts val="900"/>
              </a:lnSpc>
              <a:spcBef>
                <a:spcPts val="200"/>
              </a:spcBef>
              <a:spcAft>
                <a:spcPts val="200"/>
              </a:spcAft>
            </a:pPr>
            <a:r>
              <a:rPr lang="en-US" dirty="0">
                <a:solidFill>
                  <a:schemeClr val="bg1"/>
                </a:solidFill>
              </a:rPr>
              <a:t>Matthew 7:22-23  </a:t>
            </a:r>
            <a:r>
              <a:rPr lang="en-US" b="1" u="sng" dirty="0">
                <a:solidFill>
                  <a:schemeClr val="bg1"/>
                </a:solidFill>
              </a:rPr>
              <a:t>Many</a:t>
            </a:r>
            <a:r>
              <a:rPr lang="en-US" dirty="0">
                <a:solidFill>
                  <a:schemeClr val="bg1"/>
                </a:solidFill>
              </a:rPr>
              <a:t> will say to me in that day, </a:t>
            </a:r>
            <a:r>
              <a:rPr lang="en-US" b="1" u="sng" dirty="0">
                <a:solidFill>
                  <a:schemeClr val="bg1"/>
                </a:solidFill>
              </a:rPr>
              <a:t>Lord, Lord</a:t>
            </a:r>
            <a:r>
              <a:rPr lang="en-US" dirty="0">
                <a:solidFill>
                  <a:schemeClr val="bg1"/>
                </a:solidFill>
              </a:rPr>
              <a:t>, have we not prophesied </a:t>
            </a:r>
            <a:r>
              <a:rPr lang="en-US" b="1" u="sng" dirty="0">
                <a:solidFill>
                  <a:schemeClr val="bg1"/>
                </a:solidFill>
              </a:rPr>
              <a:t>in thy name</a:t>
            </a:r>
            <a:r>
              <a:rPr lang="en-US" dirty="0">
                <a:solidFill>
                  <a:schemeClr val="bg1"/>
                </a:solidFill>
              </a:rPr>
              <a:t>? and </a:t>
            </a:r>
            <a:r>
              <a:rPr lang="en-US" b="1" u="sng" dirty="0">
                <a:solidFill>
                  <a:schemeClr val="bg1"/>
                </a:solidFill>
              </a:rPr>
              <a:t>in thy name </a:t>
            </a:r>
            <a:r>
              <a:rPr lang="en-US" dirty="0">
                <a:solidFill>
                  <a:schemeClr val="bg1"/>
                </a:solidFill>
              </a:rPr>
              <a:t>have cast out devils? and </a:t>
            </a:r>
            <a:r>
              <a:rPr lang="en-US" b="1" u="sng" dirty="0">
                <a:solidFill>
                  <a:schemeClr val="bg1"/>
                </a:solidFill>
              </a:rPr>
              <a:t>in thy name </a:t>
            </a:r>
            <a:r>
              <a:rPr lang="en-US" dirty="0">
                <a:solidFill>
                  <a:schemeClr val="bg1"/>
                </a:solidFill>
              </a:rPr>
              <a:t>done many wonderful works?  23  And then will I profess unto them, </a:t>
            </a:r>
            <a:r>
              <a:rPr lang="en-US" sz="1050" b="1" u="sng" dirty="0">
                <a:solidFill>
                  <a:schemeClr val="bg1"/>
                </a:solidFill>
              </a:rPr>
              <a:t>I never knew you</a:t>
            </a:r>
            <a:r>
              <a:rPr lang="en-US" dirty="0">
                <a:solidFill>
                  <a:schemeClr val="bg1"/>
                </a:solidFill>
              </a:rPr>
              <a:t>: depart from me, ye that work iniquity.</a:t>
            </a:r>
          </a:p>
          <a:p>
            <a:pPr algn="l">
              <a:lnSpc>
                <a:spcPts val="900"/>
              </a:lnSpc>
              <a:spcBef>
                <a:spcPts val="200"/>
              </a:spcBef>
              <a:spcAft>
                <a:spcPts val="200"/>
              </a:spcAft>
            </a:pPr>
            <a:r>
              <a:rPr lang="en-US" dirty="0">
                <a:solidFill>
                  <a:schemeClr val="bg1"/>
                </a:solidFill>
              </a:rPr>
              <a:t>Isaiah 44:18  </a:t>
            </a:r>
            <a:r>
              <a:rPr lang="en-US" b="1" u="sng" dirty="0">
                <a:solidFill>
                  <a:schemeClr val="bg1"/>
                </a:solidFill>
              </a:rPr>
              <a:t>They have not known nor understood</a:t>
            </a:r>
            <a:r>
              <a:rPr lang="en-US" dirty="0">
                <a:solidFill>
                  <a:schemeClr val="bg1"/>
                </a:solidFill>
              </a:rPr>
              <a:t>: for he hath shut their eyes, that they cannot see; and their hearts, that </a:t>
            </a:r>
            <a:r>
              <a:rPr lang="en-US" b="1" u="sng" dirty="0">
                <a:solidFill>
                  <a:schemeClr val="bg1"/>
                </a:solidFill>
              </a:rPr>
              <a:t>they cannot understand</a:t>
            </a:r>
            <a:r>
              <a:rPr lang="en-US" dirty="0">
                <a:solidFill>
                  <a:schemeClr val="bg1"/>
                </a:solidFill>
              </a:rPr>
              <a:t>.</a:t>
            </a:r>
          </a:p>
          <a:p>
            <a:pPr algn="l">
              <a:lnSpc>
                <a:spcPts val="900"/>
              </a:lnSpc>
              <a:spcBef>
                <a:spcPts val="200"/>
              </a:spcBef>
              <a:spcAft>
                <a:spcPts val="200"/>
              </a:spcAft>
            </a:pPr>
            <a:r>
              <a:rPr lang="en-US" dirty="0">
                <a:solidFill>
                  <a:schemeClr val="bg1"/>
                </a:solidFill>
              </a:rPr>
              <a:t>2 Thessalonians 2:10-12  And with all deceivableness of unrighteousness in them that perish; </a:t>
            </a:r>
            <a:r>
              <a:rPr lang="en-US" b="1" u="sng" dirty="0">
                <a:solidFill>
                  <a:schemeClr val="bg1"/>
                </a:solidFill>
              </a:rPr>
              <a:t>because they received not the love of the truth, that they might be saved</a:t>
            </a:r>
            <a:r>
              <a:rPr lang="en-US" dirty="0">
                <a:solidFill>
                  <a:schemeClr val="bg1"/>
                </a:solidFill>
              </a:rPr>
              <a:t>.  11  And for this cause </a:t>
            </a:r>
            <a:r>
              <a:rPr lang="en-US" b="1" u="sng" dirty="0">
                <a:solidFill>
                  <a:schemeClr val="bg1"/>
                </a:solidFill>
              </a:rPr>
              <a:t>God shall send them strong delusion, that they should believe a lie</a:t>
            </a:r>
            <a:r>
              <a:rPr lang="en-US" dirty="0">
                <a:solidFill>
                  <a:schemeClr val="bg1"/>
                </a:solidFill>
              </a:rPr>
              <a:t>:  12  </a:t>
            </a:r>
            <a:r>
              <a:rPr lang="en-US" b="1" u="sng" dirty="0">
                <a:solidFill>
                  <a:schemeClr val="bg1"/>
                </a:solidFill>
              </a:rPr>
              <a:t>That they all might be damned who believed not the truth</a:t>
            </a:r>
            <a:r>
              <a:rPr lang="en-US" dirty="0">
                <a:solidFill>
                  <a:schemeClr val="bg1"/>
                </a:solidFill>
              </a:rPr>
              <a:t>, but had pleasure in unrighteousness.</a:t>
            </a:r>
          </a:p>
        </p:txBody>
      </p:sp>
      <p:sp>
        <p:nvSpPr>
          <p:cNvPr id="5" name="TextBox 4">
            <a:extLst>
              <a:ext uri="{FF2B5EF4-FFF2-40B4-BE49-F238E27FC236}">
                <a16:creationId xmlns:a16="http://schemas.microsoft.com/office/drawing/2014/main" id="{620F591E-4235-1CF4-4543-750E6E054328}"/>
              </a:ext>
            </a:extLst>
          </p:cNvPr>
          <p:cNvSpPr txBox="1"/>
          <p:nvPr/>
        </p:nvSpPr>
        <p:spPr>
          <a:xfrm>
            <a:off x="4643436" y="382691"/>
            <a:ext cx="4495800" cy="2596095"/>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Romans 10:2-4  For I bear them record that they have a zeal of God, but not according to knowledge.  3  For they being </a:t>
            </a:r>
            <a:r>
              <a:rPr lang="en-US" b="1" u="sng" dirty="0">
                <a:solidFill>
                  <a:schemeClr val="bg1"/>
                </a:solidFill>
              </a:rPr>
              <a:t>ignorant of God's righteousness, and going about to establish their own righteousness, have not submitted themselves unto the righteousness of God</a:t>
            </a:r>
            <a:r>
              <a:rPr lang="en-US" dirty="0">
                <a:solidFill>
                  <a:schemeClr val="bg1"/>
                </a:solidFill>
              </a:rPr>
              <a:t>.  4  For </a:t>
            </a:r>
            <a:r>
              <a:rPr lang="en-US" b="1" u="sng" dirty="0">
                <a:solidFill>
                  <a:schemeClr val="bg1"/>
                </a:solidFill>
              </a:rPr>
              <a:t>Christ is the end of the law for righteousness to every one that believeth</a:t>
            </a:r>
            <a:r>
              <a:rPr lang="en-US" dirty="0">
                <a:solidFill>
                  <a:schemeClr val="bg1"/>
                </a:solidFill>
              </a:rPr>
              <a:t>.</a:t>
            </a:r>
          </a:p>
          <a:p>
            <a:pPr algn="l">
              <a:lnSpc>
                <a:spcPts val="900"/>
              </a:lnSpc>
              <a:spcBef>
                <a:spcPts val="200"/>
              </a:spcBef>
              <a:spcAft>
                <a:spcPts val="200"/>
              </a:spcAft>
            </a:pPr>
            <a:r>
              <a:rPr lang="en-US" dirty="0">
                <a:solidFill>
                  <a:schemeClr val="bg1"/>
                </a:solidFill>
              </a:rPr>
              <a:t>Romans 9:31-33  But </a:t>
            </a:r>
            <a:r>
              <a:rPr lang="en-US" b="1" u="sng" dirty="0">
                <a:solidFill>
                  <a:schemeClr val="bg1"/>
                </a:solidFill>
              </a:rPr>
              <a:t>Israel, which followed</a:t>
            </a:r>
            <a:r>
              <a:rPr lang="en-US" dirty="0">
                <a:solidFill>
                  <a:schemeClr val="bg1"/>
                </a:solidFill>
              </a:rPr>
              <a:t> after the law of righteousness, </a:t>
            </a:r>
            <a:r>
              <a:rPr lang="en-US" b="1" u="sng" dirty="0">
                <a:solidFill>
                  <a:schemeClr val="bg1"/>
                </a:solidFill>
              </a:rPr>
              <a:t>hath not attained</a:t>
            </a:r>
            <a:r>
              <a:rPr lang="en-US" dirty="0">
                <a:solidFill>
                  <a:schemeClr val="bg1"/>
                </a:solidFill>
              </a:rPr>
              <a:t> to the law of </a:t>
            </a:r>
            <a:r>
              <a:rPr lang="en-US" b="1" u="sng" dirty="0">
                <a:solidFill>
                  <a:schemeClr val="bg1"/>
                </a:solidFill>
              </a:rPr>
              <a:t>righteousness</a:t>
            </a:r>
            <a:r>
              <a:rPr lang="en-US" dirty="0">
                <a:solidFill>
                  <a:schemeClr val="bg1"/>
                </a:solidFill>
              </a:rPr>
              <a:t>.  32  Wherefore? </a:t>
            </a:r>
            <a:r>
              <a:rPr lang="en-US" b="1" u="sng" dirty="0">
                <a:solidFill>
                  <a:schemeClr val="bg1"/>
                </a:solidFill>
              </a:rPr>
              <a:t>Because they sought it not by faith, but as it were by the works of the law</a:t>
            </a:r>
            <a:r>
              <a:rPr lang="en-US" dirty="0">
                <a:solidFill>
                  <a:schemeClr val="bg1"/>
                </a:solidFill>
              </a:rPr>
              <a:t>. For they stumbled at that stumblingstone;  33  As it is written, Behold, I lay in Sion a stumblingstone and rock of offence: and </a:t>
            </a:r>
            <a:r>
              <a:rPr lang="en-US" b="1" u="sng" dirty="0">
                <a:solidFill>
                  <a:schemeClr val="bg1"/>
                </a:solidFill>
              </a:rPr>
              <a:t>whosoever believeth on him shall not be ashamed</a:t>
            </a:r>
            <a:r>
              <a:rPr lang="en-US" dirty="0">
                <a:solidFill>
                  <a:schemeClr val="bg1"/>
                </a:solidFill>
              </a:rPr>
              <a:t>.</a:t>
            </a:r>
          </a:p>
          <a:p>
            <a:pPr algn="l">
              <a:lnSpc>
                <a:spcPts val="900"/>
              </a:lnSpc>
              <a:spcBef>
                <a:spcPts val="200"/>
              </a:spcBef>
              <a:spcAft>
                <a:spcPts val="200"/>
              </a:spcAft>
            </a:pPr>
            <a:r>
              <a:rPr lang="en-US" dirty="0">
                <a:solidFill>
                  <a:schemeClr val="bg1"/>
                </a:solidFill>
              </a:rPr>
              <a:t>Philippians 3:7-9  But </a:t>
            </a:r>
            <a:r>
              <a:rPr lang="en-US" b="1" u="sng" dirty="0">
                <a:solidFill>
                  <a:schemeClr val="bg1"/>
                </a:solidFill>
              </a:rPr>
              <a:t>what things were gain to me, those I counted loss</a:t>
            </a:r>
            <a:r>
              <a:rPr lang="en-US" dirty="0">
                <a:solidFill>
                  <a:schemeClr val="bg1"/>
                </a:solidFill>
              </a:rPr>
              <a:t> for Christ.  8  Yea doubtless, and </a:t>
            </a:r>
            <a:r>
              <a:rPr lang="en-US" b="1" u="sng" dirty="0">
                <a:solidFill>
                  <a:schemeClr val="bg1"/>
                </a:solidFill>
              </a:rPr>
              <a:t>I count all things but loss</a:t>
            </a:r>
            <a:r>
              <a:rPr lang="en-US" dirty="0">
                <a:solidFill>
                  <a:schemeClr val="bg1"/>
                </a:solidFill>
              </a:rPr>
              <a:t> for the excellency of the knowledge of Christ Jesus my Lord: for whom I have suffered the loss of all things, and do count them but dung, </a:t>
            </a:r>
            <a:r>
              <a:rPr lang="en-US" b="1" u="sng" dirty="0">
                <a:solidFill>
                  <a:schemeClr val="bg1"/>
                </a:solidFill>
              </a:rPr>
              <a:t>that I may win Christ</a:t>
            </a:r>
            <a:r>
              <a:rPr lang="en-US" dirty="0">
                <a:solidFill>
                  <a:schemeClr val="bg1"/>
                </a:solidFill>
              </a:rPr>
              <a:t>,  9  </a:t>
            </a:r>
            <a:r>
              <a:rPr lang="en-US" b="1" u="sng" dirty="0">
                <a:solidFill>
                  <a:schemeClr val="bg1"/>
                </a:solidFill>
              </a:rPr>
              <a:t>And be found in him, not having mine own righteousness</a:t>
            </a:r>
            <a:r>
              <a:rPr lang="en-US" dirty="0">
                <a:solidFill>
                  <a:schemeClr val="bg1"/>
                </a:solidFill>
              </a:rPr>
              <a:t>, which is of the law, but </a:t>
            </a:r>
            <a:r>
              <a:rPr lang="en-US" b="1" u="sng" dirty="0">
                <a:solidFill>
                  <a:schemeClr val="bg1"/>
                </a:solidFill>
              </a:rPr>
              <a:t>that which is through the faith of Christ, the righteousness which is of God by faith</a:t>
            </a:r>
            <a:r>
              <a:rPr lang="en-US" dirty="0">
                <a:solidFill>
                  <a:schemeClr val="bg1"/>
                </a:solidFill>
              </a:rPr>
              <a:t>:</a:t>
            </a:r>
          </a:p>
          <a:p>
            <a:pPr algn="l">
              <a:lnSpc>
                <a:spcPts val="900"/>
              </a:lnSpc>
              <a:spcBef>
                <a:spcPts val="200"/>
              </a:spcBef>
              <a:spcAft>
                <a:spcPts val="200"/>
              </a:spcAft>
            </a:pPr>
            <a:r>
              <a:rPr lang="en-US" dirty="0">
                <a:solidFill>
                  <a:schemeClr val="bg1"/>
                </a:solidFill>
              </a:rPr>
              <a:t>1 John 5:10-12  He that believeth on the Son of God hath the witness in himself: </a:t>
            </a:r>
            <a:r>
              <a:rPr lang="en-US" b="1" u="sng" dirty="0">
                <a:solidFill>
                  <a:schemeClr val="bg1"/>
                </a:solidFill>
              </a:rPr>
              <a:t>he that believeth not God hath </a:t>
            </a:r>
            <a:r>
              <a:rPr lang="en-US" sz="1050" b="1" u="sng" dirty="0">
                <a:solidFill>
                  <a:schemeClr val="bg1"/>
                </a:solidFill>
              </a:rPr>
              <a:t>made him a liar</a:t>
            </a:r>
            <a:r>
              <a:rPr lang="en-US" dirty="0">
                <a:solidFill>
                  <a:schemeClr val="bg1"/>
                </a:solidFill>
              </a:rPr>
              <a:t>; </a:t>
            </a:r>
            <a:r>
              <a:rPr lang="en-US" b="1" u="sng" dirty="0">
                <a:solidFill>
                  <a:schemeClr val="bg1"/>
                </a:solidFill>
              </a:rPr>
              <a:t>because he believeth not the record</a:t>
            </a:r>
            <a:r>
              <a:rPr lang="en-US" dirty="0">
                <a:solidFill>
                  <a:schemeClr val="bg1"/>
                </a:solidFill>
              </a:rPr>
              <a:t> that God gave of his Son.  11  </a:t>
            </a:r>
            <a:r>
              <a:rPr lang="en-US" b="1" u="sng" dirty="0">
                <a:solidFill>
                  <a:schemeClr val="bg1"/>
                </a:solidFill>
              </a:rPr>
              <a:t>And this is the record, that God hath given to us eternal life, and this life is in his Son</a:t>
            </a:r>
            <a:r>
              <a:rPr lang="en-US" dirty="0">
                <a:solidFill>
                  <a:schemeClr val="bg1"/>
                </a:solidFill>
              </a:rPr>
              <a:t>.  12  </a:t>
            </a:r>
            <a:r>
              <a:rPr lang="en-US" b="1" u="sng" dirty="0">
                <a:solidFill>
                  <a:schemeClr val="bg1"/>
                </a:solidFill>
              </a:rPr>
              <a:t>He that hath the Son hath life; and he that hath not the Son of God hath not life</a:t>
            </a:r>
            <a:r>
              <a:rPr lang="en-US" dirty="0">
                <a:solidFill>
                  <a:schemeClr val="bg1"/>
                </a:solidFill>
              </a:rPr>
              <a:t>.</a:t>
            </a:r>
          </a:p>
        </p:txBody>
      </p:sp>
      <p:sp>
        <p:nvSpPr>
          <p:cNvPr id="11" name="Rectangle 10">
            <a:extLst>
              <a:ext uri="{FF2B5EF4-FFF2-40B4-BE49-F238E27FC236}">
                <a16:creationId xmlns:a16="http://schemas.microsoft.com/office/drawing/2014/main" id="{6ADCBFBA-C2BD-4D20-9EED-616878FBD191}"/>
              </a:ext>
            </a:extLst>
          </p:cNvPr>
          <p:cNvSpPr/>
          <p:nvPr/>
        </p:nvSpPr>
        <p:spPr>
          <a:xfrm rot="5400000">
            <a:off x="2281532" y="1130528"/>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Tree>
    <p:extLst>
      <p:ext uri="{BB962C8B-B14F-4D97-AF65-F5344CB8AC3E}">
        <p14:creationId xmlns:p14="http://schemas.microsoft.com/office/powerpoint/2010/main" val="20455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50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anim calcmode="lin" valueType="num">
                                      <p:cBhvr>
                                        <p:cTn id="18" dur="500" fill="hold"/>
                                        <p:tgtEl>
                                          <p:spTgt spid="29"/>
                                        </p:tgtEl>
                                        <p:attrNameLst>
                                          <p:attrName>ppt_x</p:attrName>
                                        </p:attrNameLst>
                                      </p:cBhvr>
                                      <p:tavLst>
                                        <p:tav tm="0">
                                          <p:val>
                                            <p:strVal val="#ppt_x"/>
                                          </p:val>
                                        </p:tav>
                                        <p:tav tm="100000">
                                          <p:val>
                                            <p:strVal val="#ppt_x"/>
                                          </p:val>
                                        </p:tav>
                                      </p:tavLst>
                                    </p:anim>
                                    <p:anim calcmode="lin" valueType="num">
                                      <p:cBhvr>
                                        <p:cTn id="19" dur="5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anim calcmode="lin" valueType="num">
                                      <p:cBhvr>
                                        <p:cTn id="24" dur="500" fill="hold"/>
                                        <p:tgtEl>
                                          <p:spTgt spid="28"/>
                                        </p:tgtEl>
                                        <p:attrNameLst>
                                          <p:attrName>ppt_x</p:attrName>
                                        </p:attrNameLst>
                                      </p:cBhvr>
                                      <p:tavLst>
                                        <p:tav tm="0">
                                          <p:val>
                                            <p:strVal val="#ppt_x"/>
                                          </p:val>
                                        </p:tav>
                                        <p:tav tm="100000">
                                          <p:val>
                                            <p:strVal val="#ppt_x"/>
                                          </p:val>
                                        </p:tav>
                                      </p:tavLst>
                                    </p:anim>
                                    <p:anim calcmode="lin" valueType="num">
                                      <p:cBhvr>
                                        <p:cTn id="25" dur="5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8" fill="hold" grpId="0" nodeType="afterEffect">
                                  <p:stCondLst>
                                    <p:cond delay="125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childTnLst>
                          </p:cTn>
                        </p:par>
                        <p:par>
                          <p:cTn id="30" fill="hold">
                            <p:stCondLst>
                              <p:cond delay="4750"/>
                            </p:stCondLst>
                            <p:childTnLst>
                              <p:par>
                                <p:cTn id="31" presetID="42"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anim calcmode="lin" valueType="num">
                                      <p:cBhvr>
                                        <p:cTn id="34" dur="500" fill="hold"/>
                                        <p:tgtEl>
                                          <p:spTgt spid="9"/>
                                        </p:tgtEl>
                                        <p:attrNameLst>
                                          <p:attrName>ppt_x</p:attrName>
                                        </p:attrNameLst>
                                      </p:cBhvr>
                                      <p:tavLst>
                                        <p:tav tm="0">
                                          <p:val>
                                            <p:strVal val="#ppt_x"/>
                                          </p:val>
                                        </p:tav>
                                        <p:tav tm="100000">
                                          <p:val>
                                            <p:strVal val="#ppt_x"/>
                                          </p:val>
                                        </p:tav>
                                      </p:tavLst>
                                    </p:anim>
                                    <p:anim calcmode="lin" valueType="num">
                                      <p:cBhvr>
                                        <p:cTn id="35" dur="5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strVal val="#ppt_x"/>
                                          </p:val>
                                        </p:tav>
                                        <p:tav tm="100000">
                                          <p:val>
                                            <p:strVal val="#ppt_x"/>
                                          </p:val>
                                        </p:tav>
                                      </p:tavLst>
                                    </p:anim>
                                    <p:anim calcmode="lin" valueType="num">
                                      <p:cBhvr>
                                        <p:cTn id="40" dur="50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5250"/>
                            </p:stCondLst>
                            <p:childTnLst>
                              <p:par>
                                <p:cTn id="42" presetID="22" presetClass="entr" presetSubtype="8" fill="hold" grpId="0" nodeType="afterEffect">
                                  <p:stCondLst>
                                    <p:cond delay="50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6250"/>
                            </p:stCondLst>
                            <p:childTnLst>
                              <p:par>
                                <p:cTn id="46" presetID="42" presetClass="entr" presetSubtype="0" fill="hold" grpId="0" nodeType="afterEffect">
                                  <p:stCondLst>
                                    <p:cond delay="125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1000"/>
                                        <p:tgtEl>
                                          <p:spTgt spid="2"/>
                                        </p:tgtEl>
                                      </p:cBhvr>
                                    </p:animEffect>
                                    <p:anim calcmode="lin" valueType="num">
                                      <p:cBhvr>
                                        <p:cTn id="49" dur="1000" fill="hold"/>
                                        <p:tgtEl>
                                          <p:spTgt spid="2"/>
                                        </p:tgtEl>
                                        <p:attrNameLst>
                                          <p:attrName>ppt_x</p:attrName>
                                        </p:attrNameLst>
                                      </p:cBhvr>
                                      <p:tavLst>
                                        <p:tav tm="0">
                                          <p:val>
                                            <p:strVal val="#ppt_x"/>
                                          </p:val>
                                        </p:tav>
                                        <p:tav tm="100000">
                                          <p:val>
                                            <p:strVal val="#ppt_x"/>
                                          </p:val>
                                        </p:tav>
                                      </p:tavLst>
                                    </p:anim>
                                    <p:anim calcmode="lin" valueType="num">
                                      <p:cBhvr>
                                        <p:cTn id="50" dur="1000" fill="hold"/>
                                        <p:tgtEl>
                                          <p:spTgt spid="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125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125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childTnLst>
                          </p:cTn>
                        </p:par>
                        <p:par>
                          <p:cTn id="61" fill="hold">
                            <p:stCondLst>
                              <p:cond delay="8500"/>
                            </p:stCondLst>
                            <p:childTnLst>
                              <p:par>
                                <p:cTn id="62" presetID="1" presetClass="entr" presetSubtype="0"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4" restart="whenNotActive" fill="hold" evtFilter="cancelBubble" nodeType="interactiveSeq">
                <p:stCondLst>
                  <p:cond evt="onClick" delay="0">
                    <p:tgtEl>
                      <p:spTgt spid="4"/>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9" restart="whenNotActive" fill="hold" evtFilter="cancelBubble" nodeType="interactiveSeq">
                <p:stCondLst>
                  <p:cond evt="onClick" delay="0">
                    <p:tgtEl>
                      <p:spTgt spid="5"/>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grpId="0" nodeType="clickEffect">
                                  <p:stCondLst>
                                    <p:cond delay="0"/>
                                  </p:stCondLst>
                                  <p:childTnLst>
                                    <p:set>
                                      <p:cBhvr>
                                        <p:cTn id="73" dur="1" fill="hold">
                                          <p:stCondLst>
                                            <p:cond delay="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74" restart="whenNotActive" fill="hold" evtFilter="cancelBubble" nodeType="interactiveSeq">
                <p:stCondLst>
                  <p:cond evt="onClick" delay="0">
                    <p:tgtEl>
                      <p:spTgt spid="13"/>
                    </p:tgtEl>
                  </p:cond>
                </p:stCondLst>
                <p:endSync evt="end" delay="0">
                  <p:rtn val="all"/>
                </p:endSync>
                <p:childTnLst>
                  <p:par>
                    <p:cTn id="75" fill="hold">
                      <p:stCondLst>
                        <p:cond delay="0"/>
                      </p:stCondLst>
                      <p:childTnLst>
                        <p:par>
                          <p:cTn id="76" fill="hold">
                            <p:stCondLst>
                              <p:cond delay="0"/>
                            </p:stCondLst>
                            <p:childTnLst>
                              <p:par>
                                <p:cTn id="77" presetID="1" presetClass="entr" presetSubtype="0" fill="hold" grpId="2" nodeType="clickEffect">
                                  <p:stCondLst>
                                    <p:cond delay="0"/>
                                  </p:stCondLst>
                                  <p:childTnLst>
                                    <p:set>
                                      <p:cBhvr>
                                        <p:cTn id="78" dur="1" fill="hold">
                                          <p:stCondLst>
                                            <p:cond delay="0"/>
                                          </p:stCondLst>
                                        </p:cTn>
                                        <p:tgtEl>
                                          <p:spTgt spid="4"/>
                                        </p:tgtEl>
                                        <p:attrNameLst>
                                          <p:attrName>style.visibility</p:attrName>
                                        </p:attrNameLst>
                                      </p:cBhvr>
                                      <p:to>
                                        <p:strVal val="visible"/>
                                      </p:to>
                                    </p:set>
                                  </p:childTnLst>
                                </p:cTn>
                              </p:par>
                              <p:par>
                                <p:cTn id="79" presetID="42" presetClass="path" presetSubtype="0" accel="50000" decel="50000" fill="hold" grpId="1" nodeType="withEffect">
                                  <p:stCondLst>
                                    <p:cond delay="0"/>
                                  </p:stCondLst>
                                  <p:childTnLst>
                                    <p:animMotion origin="layout" path="M 1.66667E-6 4.25926E-6 L 1.00729 -0.01447 " pathEditMode="relative" rAng="0" ptsTypes="AA">
                                      <p:cBhvr>
                                        <p:cTn id="80" dur="200" fill="hold"/>
                                        <p:tgtEl>
                                          <p:spTgt spid="4"/>
                                        </p:tgtEl>
                                        <p:attrNameLst>
                                          <p:attrName>ppt_x</p:attrName>
                                          <p:attrName>ppt_y</p:attrName>
                                        </p:attrNameLst>
                                      </p:cBhvr>
                                      <p:rCtr x="50382" y="-752"/>
                                    </p:animMotion>
                                  </p:childTnLst>
                                </p:cTn>
                              </p:par>
                            </p:childTnLst>
                          </p:cTn>
                        </p:par>
                      </p:childTnLst>
                    </p:cTn>
                  </p:par>
                </p:childTnLst>
              </p:cTn>
              <p:nextCondLst>
                <p:cond evt="onClick" delay="0">
                  <p:tgtEl>
                    <p:spTgt spid="13"/>
                  </p:tgtEl>
                </p:cond>
              </p:nextCondLst>
            </p:seq>
            <p:seq concurrent="1" nextAc="seek">
              <p:cTn id="81" restart="whenNotActive" fill="hold" evtFilter="cancelBubble" nodeType="interactiveSeq">
                <p:stCondLst>
                  <p:cond evt="onClick" delay="0">
                    <p:tgtEl>
                      <p:spTgt spid="3"/>
                    </p:tgtEl>
                  </p:cond>
                </p:stCondLst>
                <p:endSync evt="end" delay="0">
                  <p:rtn val="all"/>
                </p:endSync>
                <p:childTnLst>
                  <p:par>
                    <p:cTn id="82" fill="hold">
                      <p:stCondLst>
                        <p:cond delay="0"/>
                      </p:stCondLst>
                      <p:childTnLst>
                        <p:par>
                          <p:cTn id="83" fill="hold">
                            <p:stCondLst>
                              <p:cond delay="0"/>
                            </p:stCondLst>
                            <p:childTnLst>
                              <p:par>
                                <p:cTn id="84" presetID="1" presetClass="entr" presetSubtype="0" fill="hold" grpId="2" nodeType="clickEffect">
                                  <p:stCondLst>
                                    <p:cond delay="0"/>
                                  </p:stCondLst>
                                  <p:childTnLst>
                                    <p:set>
                                      <p:cBhvr>
                                        <p:cTn id="85" dur="1" fill="hold">
                                          <p:stCondLst>
                                            <p:cond delay="0"/>
                                          </p:stCondLst>
                                        </p:cTn>
                                        <p:tgtEl>
                                          <p:spTgt spid="5"/>
                                        </p:tgtEl>
                                        <p:attrNameLst>
                                          <p:attrName>style.visibility</p:attrName>
                                        </p:attrNameLst>
                                      </p:cBhvr>
                                      <p:to>
                                        <p:strVal val="visible"/>
                                      </p:to>
                                    </p:set>
                                  </p:childTnLst>
                                </p:cTn>
                              </p:par>
                              <p:par>
                                <p:cTn id="86" presetID="42" presetClass="path" presetSubtype="0" accel="50000" decel="50000" fill="hold" grpId="1" nodeType="withEffect">
                                  <p:stCondLst>
                                    <p:cond delay="0"/>
                                  </p:stCondLst>
                                  <p:childTnLst>
                                    <p:animMotion origin="layout" path="M -1.66667E-6 1.48148E-6 L -1.00729 0.01273 " pathEditMode="relative" rAng="0" ptsTypes="AA">
                                      <p:cBhvr>
                                        <p:cTn id="87" dur="200" fill="hold"/>
                                        <p:tgtEl>
                                          <p:spTgt spid="5"/>
                                        </p:tgtEl>
                                        <p:attrNameLst>
                                          <p:attrName>ppt_x</p:attrName>
                                          <p:attrName>ppt_y</p:attrName>
                                        </p:attrNameLst>
                                      </p:cBhvr>
                                      <p:rCtr x="-50382" y="637"/>
                                    </p:animMotion>
                                  </p:childTnLst>
                                </p:cTn>
                              </p:par>
                            </p:childTnLst>
                          </p:cTn>
                        </p:par>
                      </p:childTnLst>
                    </p:cTn>
                  </p:par>
                </p:childTnLst>
              </p:cTn>
              <p:nextCondLst>
                <p:cond evt="onClick" delay="0">
                  <p:tgtEl>
                    <p:spTgt spid="3"/>
                  </p:tgtEl>
                </p:cond>
              </p:nextCondLst>
            </p:seq>
          </p:childTnLst>
        </p:cTn>
      </p:par>
    </p:tnLst>
    <p:bldLst>
      <p:bldP spid="2" grpId="0" animBg="1"/>
      <p:bldP spid="9" grpId="0" animBg="1"/>
      <p:bldP spid="10" grpId="0"/>
      <p:bldP spid="12" grpId="0"/>
      <p:bldP spid="14" grpId="0" animBg="1"/>
      <p:bldP spid="13" grpId="0"/>
      <p:bldP spid="27" grpId="0"/>
      <p:bldP spid="28" grpId="0"/>
      <p:bldP spid="29" grpId="0"/>
      <p:bldP spid="30" grpId="0"/>
      <p:bldP spid="31" grpId="0"/>
      <p:bldP spid="4" grpId="0" animBg="1"/>
      <p:bldP spid="4" grpId="1" animBg="1"/>
      <p:bldP spid="4" grpId="2" animBg="1"/>
      <p:bldP spid="5" grpId="0" animBg="1"/>
      <p:bldP spid="5" grpId="1" animBg="1"/>
      <p:bldP spid="5" grpId="2"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3"/>
          <p:cNvSpPr>
            <a:spLocks noChangeArrowheads="1"/>
          </p:cNvSpPr>
          <p:nvPr/>
        </p:nvSpPr>
        <p:spPr bwMode="auto">
          <a:xfrm>
            <a:off x="-1" y="1866140"/>
            <a:ext cx="4572001" cy="320040"/>
          </a:xfrm>
          <a:prstGeom prst="rect">
            <a:avLst/>
          </a:prstGeom>
          <a:solidFill>
            <a:srgbClr val="5968B0"/>
          </a:solidFill>
          <a:ln w="0">
            <a:noFill/>
            <a:miter lim="800000"/>
            <a:headEnd/>
            <a:tailEnd/>
          </a:ln>
        </p:spPr>
        <p:txBody>
          <a:bodyPr lIns="91440" tIns="0" rIns="0" bIns="0" anchor="ctr"/>
          <a:lstStyle/>
          <a:p>
            <a:pPr>
              <a:defRPr/>
            </a:pPr>
            <a:r>
              <a:rPr lang="en-US" sz="1550" dirty="0">
                <a:solidFill>
                  <a:srgbClr val="000000"/>
                </a:solidFill>
              </a:rPr>
              <a:t>All the world’s religions only teach people how to...</a:t>
            </a:r>
          </a:p>
        </p:txBody>
      </p:sp>
      <p:sp>
        <p:nvSpPr>
          <p:cNvPr id="32" name="Rectangle 3"/>
          <p:cNvSpPr>
            <a:spLocks noChangeArrowheads="1"/>
          </p:cNvSpPr>
          <p:nvPr/>
        </p:nvSpPr>
        <p:spPr bwMode="auto">
          <a:xfrm>
            <a:off x="-2" y="-851"/>
            <a:ext cx="4572001" cy="374843"/>
          </a:xfrm>
          <a:prstGeom prst="rect">
            <a:avLst/>
          </a:prstGeom>
          <a:solidFill>
            <a:srgbClr val="5968B0"/>
          </a:solidFill>
          <a:ln w="0">
            <a:noFill/>
            <a:miter lim="800000"/>
            <a:headEnd/>
            <a:tailEnd/>
          </a:ln>
        </p:spPr>
        <p:txBody>
          <a:bodyPr lIns="18288" tIns="0" rIns="18288" bIns="36576" anchor="ctr"/>
          <a:lstStyle/>
          <a:p>
            <a:pPr algn="ctr">
              <a:defRPr/>
            </a:pPr>
            <a:endParaRPr lang="en-US" sz="1700" spc="-20" dirty="0">
              <a:solidFill>
                <a:srgbClr val="000000"/>
              </a:solidFill>
            </a:endParaRPr>
          </a:p>
        </p:txBody>
      </p:sp>
      <p:grpSp>
        <p:nvGrpSpPr>
          <p:cNvPr id="29" name="Group 8"/>
          <p:cNvGrpSpPr>
            <a:grpSpLocks/>
          </p:cNvGrpSpPr>
          <p:nvPr/>
        </p:nvGrpSpPr>
        <p:grpSpPr bwMode="auto">
          <a:xfrm>
            <a:off x="1761643" y="2733674"/>
            <a:ext cx="390525" cy="361950"/>
            <a:chOff x="681" y="66"/>
            <a:chExt cx="246" cy="228"/>
          </a:xfrm>
        </p:grpSpPr>
        <p:sp>
          <p:nvSpPr>
            <p:cNvPr id="36" name="WordArt 9"/>
            <p:cNvSpPr>
              <a:spLocks noChangeArrowheads="1" noChangeShapeType="1" noTextEdit="1"/>
            </p:cNvSpPr>
            <p:nvPr/>
          </p:nvSpPr>
          <p:spPr bwMode="auto">
            <a:xfrm rot="-150682">
              <a:off x="684" y="66"/>
              <a:ext cx="192" cy="228"/>
            </a:xfrm>
            <a:prstGeom prst="rect">
              <a:avLst/>
            </a:prstGeom>
          </p:spPr>
          <p:txBody>
            <a:bodyPr wrap="none" fromWordArt="1">
              <a:prstTxWarp prst="textPlain">
                <a:avLst>
                  <a:gd name="adj" fmla="val 50000"/>
                </a:avLst>
              </a:prstTxWarp>
            </a:bodyPr>
            <a:lstStyle/>
            <a:p>
              <a:pPr algn="ctr">
                <a:defRPr/>
              </a:pPr>
              <a:r>
                <a:rPr lang="en-US" sz="2400" i="1" kern="10" dirty="0">
                  <a:ln w="9525">
                    <a:noFill/>
                    <a:round/>
                    <a:headEnd/>
                    <a:tailEnd/>
                  </a:ln>
                  <a:solidFill>
                    <a:srgbClr val="00FF00"/>
                  </a:solidFill>
                  <a:latin typeface="Verdana"/>
                </a:rPr>
                <a:t>e</a:t>
              </a:r>
            </a:p>
          </p:txBody>
        </p:sp>
        <p:sp>
          <p:nvSpPr>
            <p:cNvPr id="38" name="Text Box 10"/>
            <p:cNvSpPr txBox="1">
              <a:spLocks noChangeArrowheads="1"/>
            </p:cNvSpPr>
            <p:nvPr/>
          </p:nvSpPr>
          <p:spPr bwMode="auto">
            <a:xfrm>
              <a:off x="681" y="151"/>
              <a:ext cx="246" cy="125"/>
            </a:xfrm>
            <a:prstGeom prst="rect">
              <a:avLst/>
            </a:prstGeom>
            <a:noFill/>
            <a:ln w="9525">
              <a:noFill/>
              <a:miter lim="800000"/>
              <a:headEnd/>
              <a:tailEnd/>
            </a:ln>
          </p:spPr>
          <p:txBody>
            <a:bodyPr wrap="none">
              <a:spAutoFit/>
            </a:bodyPr>
            <a:lstStyle/>
            <a:p>
              <a:pPr defTabSz="417513">
                <a:defRPr/>
              </a:pPr>
              <a:r>
                <a:rPr lang="en-US" sz="700" dirty="0">
                  <a:solidFill>
                    <a:srgbClr val="66FF33"/>
                  </a:solidFill>
                </a:rPr>
                <a:t>=mc</a:t>
              </a:r>
              <a:r>
                <a:rPr lang="en-US" sz="700" baseline="30000" dirty="0">
                  <a:solidFill>
                    <a:srgbClr val="66FF33"/>
                  </a:solidFill>
                </a:rPr>
                <a:t>2</a:t>
              </a:r>
            </a:p>
          </p:txBody>
        </p:sp>
      </p:grpSp>
      <p:pic>
        <p:nvPicPr>
          <p:cNvPr id="39" name="Picture 11" descr="star-of-david"/>
          <p:cNvPicPr>
            <a:picLocks noChangeAspect="1" noChangeArrowheads="1"/>
          </p:cNvPicPr>
          <p:nvPr/>
        </p:nvPicPr>
        <p:blipFill>
          <a:blip r:embed="rId3" cstate="print">
            <a:clrChange>
              <a:clrFrom>
                <a:srgbClr val="FFFFFF"/>
              </a:clrFrom>
              <a:clrTo>
                <a:srgbClr val="FFFFFF">
                  <a:alpha val="0"/>
                </a:srgbClr>
              </a:clrTo>
            </a:clrChange>
          </a:blip>
          <a:srcRect t="1883"/>
          <a:stretch>
            <a:fillRect/>
          </a:stretch>
        </p:blipFill>
        <p:spPr bwMode="auto">
          <a:xfrm>
            <a:off x="2142642" y="2643188"/>
            <a:ext cx="452438" cy="523875"/>
          </a:xfrm>
          <a:prstGeom prst="rect">
            <a:avLst/>
          </a:prstGeom>
          <a:noFill/>
          <a:ln w="9525">
            <a:noFill/>
            <a:miter lim="800000"/>
            <a:headEnd/>
            <a:tailEnd/>
          </a:ln>
        </p:spPr>
      </p:pic>
      <p:pic>
        <p:nvPicPr>
          <p:cNvPr id="41" name="Picture 17" descr="simple_cross_01_01"/>
          <p:cNvPicPr>
            <a:picLocks noChangeAspect="1" noChangeArrowheads="1"/>
          </p:cNvPicPr>
          <p:nvPr/>
        </p:nvPicPr>
        <p:blipFill>
          <a:blip r:embed="rId4" cstate="print"/>
          <a:srcRect/>
          <a:stretch>
            <a:fillRect/>
          </a:stretch>
        </p:blipFill>
        <p:spPr bwMode="auto">
          <a:xfrm>
            <a:off x="3447567" y="2624137"/>
            <a:ext cx="355600" cy="533401"/>
          </a:xfrm>
          <a:prstGeom prst="rect">
            <a:avLst/>
          </a:prstGeom>
          <a:noFill/>
          <a:ln w="9525">
            <a:noFill/>
            <a:miter lim="800000"/>
            <a:headEnd/>
            <a:tailEnd/>
          </a:ln>
        </p:spPr>
      </p:pic>
      <p:pic>
        <p:nvPicPr>
          <p:cNvPr id="53"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81033" b="92698" l="4277" r="20126">
                        <a14:foregroundMark x1="16226" y1="86910" x2="16226" y2="86910"/>
                      </a14:backgroundRemoval>
                    </a14:imgEffect>
                  </a14:imgLayer>
                </a14:imgProps>
              </a:ext>
              <a:ext uri="{28A0092B-C50C-407E-A947-70E740481C1C}">
                <a14:useLocalDpi xmlns:a14="http://schemas.microsoft.com/office/drawing/2010/main" val="0"/>
              </a:ext>
            </a:extLst>
          </a:blip>
          <a:srcRect l="4272" t="81001" r="79100" b="6247"/>
          <a:stretch/>
        </p:blipFill>
        <p:spPr bwMode="auto">
          <a:xfrm>
            <a:off x="838201" y="2688324"/>
            <a:ext cx="441413" cy="478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4"/>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76489" b="99695" l="431" r="33190"/>
                    </a14:imgEffect>
                  </a14:imgLayer>
                </a14:imgProps>
              </a:ext>
              <a:ext uri="{28A0092B-C50C-407E-A947-70E740481C1C}">
                <a14:useLocalDpi xmlns:a14="http://schemas.microsoft.com/office/drawing/2010/main" val="0"/>
              </a:ext>
            </a:extLst>
          </a:blip>
          <a:srcRect t="76521" r="66503"/>
          <a:stretch/>
        </p:blipFill>
        <p:spPr bwMode="auto">
          <a:xfrm>
            <a:off x="1281781" y="2691983"/>
            <a:ext cx="449923" cy="445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0916" b="93282" l="216" r="16595"/>
                    </a14:imgEffect>
                  </a14:imgLayer>
                </a14:imgProps>
              </a:ext>
              <a:ext uri="{28A0092B-C50C-407E-A947-70E740481C1C}">
                <a14:useLocalDpi xmlns:a14="http://schemas.microsoft.com/office/drawing/2010/main" val="0"/>
              </a:ext>
            </a:extLst>
          </a:blip>
          <a:srcRect t="80883" r="83251" b="6205"/>
          <a:stretch/>
        </p:blipFill>
        <p:spPr bwMode="auto">
          <a:xfrm rot="2026691">
            <a:off x="2978518" y="2704612"/>
            <a:ext cx="411859" cy="4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7" name="Group 56"/>
          <p:cNvGrpSpPr/>
          <p:nvPr/>
        </p:nvGrpSpPr>
        <p:grpSpPr>
          <a:xfrm>
            <a:off x="2640953" y="2630151"/>
            <a:ext cx="293689" cy="510522"/>
            <a:chOff x="1869910" y="21685"/>
            <a:chExt cx="293689" cy="510522"/>
          </a:xfrm>
        </p:grpSpPr>
        <p:pic>
          <p:nvPicPr>
            <p:cNvPr id="58" name="Picture 57"/>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16894" b="84741" l="18595" r="80992"/>
                      </a14:imgEffect>
                    </a14:imgLayer>
                  </a14:imgProps>
                </a:ext>
                <a:ext uri="{28A0092B-C50C-407E-A947-70E740481C1C}">
                  <a14:useLocalDpi xmlns:a14="http://schemas.microsoft.com/office/drawing/2010/main" val="0"/>
                </a:ext>
              </a:extLst>
            </a:blip>
            <a:srcRect l="18277" t="18420" r="21292" b="16316"/>
            <a:stretch/>
          </p:blipFill>
          <p:spPr>
            <a:xfrm>
              <a:off x="1869910" y="169359"/>
              <a:ext cx="293689" cy="362848"/>
            </a:xfrm>
            <a:prstGeom prst="rect">
              <a:avLst/>
            </a:prstGeom>
          </p:spPr>
        </p:pic>
        <p:pic>
          <p:nvPicPr>
            <p:cNvPr id="59" name="Picture 58"/>
            <p:cNvPicPr>
              <a:picLocks noChangeAspect="1"/>
            </p:cNvPicPr>
            <p:nvPr/>
          </p:nvPicPr>
          <p:blipFill rotWithShape="1">
            <a:blip r:embed="rId13" cstate="print">
              <a:extLst>
                <a:ext uri="{BEBA8EAE-BF5A-486C-A8C5-ECC9F3942E4B}">
                  <a14:imgProps xmlns:a14="http://schemas.microsoft.com/office/drawing/2010/main">
                    <a14:imgLayer r:embed="rId14">
                      <a14:imgEffect>
                        <a14:backgroundRemoval t="2881" b="95885" l="18529" r="82289"/>
                      </a14:imgEffect>
                    </a14:imgLayer>
                  </a14:imgProps>
                </a:ext>
                <a:ext uri="{28A0092B-C50C-407E-A947-70E740481C1C}">
                  <a14:useLocalDpi xmlns:a14="http://schemas.microsoft.com/office/drawing/2010/main" val="0"/>
                </a:ext>
              </a:extLst>
            </a:blip>
            <a:srcRect l="15264" r="17707"/>
            <a:stretch/>
          </p:blipFill>
          <p:spPr>
            <a:xfrm>
              <a:off x="1951503" y="21685"/>
              <a:ext cx="158117" cy="156634"/>
            </a:xfrm>
            <a:prstGeom prst="rect">
              <a:avLst/>
            </a:prstGeom>
          </p:spPr>
        </p:pic>
      </p:grpSp>
      <p:sp>
        <p:nvSpPr>
          <p:cNvPr id="62" name="Rectangle 61"/>
          <p:cNvSpPr/>
          <p:nvPr/>
        </p:nvSpPr>
        <p:spPr>
          <a:xfrm rot="5400000">
            <a:off x="2281636" y="1127399"/>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25" name="TextBox 24">
            <a:extLst>
              <a:ext uri="{FF2B5EF4-FFF2-40B4-BE49-F238E27FC236}">
                <a16:creationId xmlns:a16="http://schemas.microsoft.com/office/drawing/2014/main" id="{1DF80EC0-8DC9-4205-A1A4-ED3CF1C61B0F}"/>
              </a:ext>
            </a:extLst>
          </p:cNvPr>
          <p:cNvSpPr txBox="1"/>
          <p:nvPr/>
        </p:nvSpPr>
        <p:spPr>
          <a:xfrm>
            <a:off x="3712297" y="-2368"/>
            <a:ext cx="718466" cy="369332"/>
          </a:xfrm>
          <a:prstGeom prst="rect">
            <a:avLst/>
          </a:prstGeom>
          <a:noFill/>
        </p:spPr>
        <p:txBody>
          <a:bodyPr wrap="none"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1800" b="1" spc="100" dirty="0">
                <a:ln w="12700">
                  <a:solidFill>
                    <a:schemeClr val="bg1"/>
                  </a:solidFill>
                </a:ln>
                <a:latin typeface="Cooper Black" panose="0208090404030B020404" pitchFamily="18" charset="0"/>
              </a:rPr>
              <a:t>Liar</a:t>
            </a:r>
          </a:p>
        </p:txBody>
      </p:sp>
      <p:sp>
        <p:nvSpPr>
          <p:cNvPr id="26" name="Rectangle 3">
            <a:extLst>
              <a:ext uri="{FF2B5EF4-FFF2-40B4-BE49-F238E27FC236}">
                <a16:creationId xmlns:a16="http://schemas.microsoft.com/office/drawing/2014/main" id="{3638CD2D-D5FA-4EFD-9CD2-2408B825CD15}"/>
              </a:ext>
            </a:extLst>
          </p:cNvPr>
          <p:cNvSpPr>
            <a:spLocks noChangeArrowheads="1"/>
          </p:cNvSpPr>
          <p:nvPr/>
        </p:nvSpPr>
        <p:spPr bwMode="auto">
          <a:xfrm>
            <a:off x="-3" y="395684"/>
            <a:ext cx="4572001" cy="346117"/>
          </a:xfrm>
          <a:prstGeom prst="rect">
            <a:avLst/>
          </a:prstGeom>
          <a:solidFill>
            <a:srgbClr val="5968B0"/>
          </a:solidFill>
          <a:ln w="0">
            <a:noFill/>
            <a:miter lim="800000"/>
            <a:headEnd/>
            <a:tailEnd/>
          </a:ln>
        </p:spPr>
        <p:txBody>
          <a:bodyPr lIns="18288" tIns="0" rIns="18288" bIns="36576" anchor="ctr"/>
          <a:lstStyle/>
          <a:p>
            <a:pPr algn="ctr">
              <a:defRPr/>
            </a:pPr>
            <a:endParaRPr lang="en-US" sz="1700" spc="-20" dirty="0">
              <a:solidFill>
                <a:srgbClr val="000000"/>
              </a:solidFill>
            </a:endParaRPr>
          </a:p>
        </p:txBody>
      </p:sp>
      <p:sp>
        <p:nvSpPr>
          <p:cNvPr id="30" name="TextBox 29">
            <a:extLst>
              <a:ext uri="{FF2B5EF4-FFF2-40B4-BE49-F238E27FC236}">
                <a16:creationId xmlns:a16="http://schemas.microsoft.com/office/drawing/2014/main" id="{D5AABCFF-91A1-491C-8C48-E2A67794BF70}"/>
              </a:ext>
            </a:extLst>
          </p:cNvPr>
          <p:cNvSpPr txBox="1"/>
          <p:nvPr/>
        </p:nvSpPr>
        <p:spPr>
          <a:xfrm>
            <a:off x="109513" y="2670805"/>
            <a:ext cx="3160241" cy="233205"/>
          </a:xfrm>
          <a:prstGeom prst="rect">
            <a:avLst/>
          </a:prstGeom>
          <a:noFill/>
        </p:spPr>
        <p:txBody>
          <a:bodyPr wrap="square" lIns="0" tIns="0" rIns="0" bIns="0">
            <a:spAutoFit/>
          </a:bodyPr>
          <a:lstStyle/>
          <a:p>
            <a:pPr>
              <a:lnSpc>
                <a:spcPts val="2000"/>
              </a:lnSpc>
            </a:pPr>
            <a:r>
              <a:rPr lang="en-US" sz="1400" b="1" dirty="0">
                <a:ln w="3175">
                  <a:solidFill>
                    <a:schemeClr val="bg1"/>
                  </a:solidFill>
                </a:ln>
                <a:solidFill>
                  <a:schemeClr val="tx1"/>
                </a:solidFill>
              </a:rPr>
              <a:t>They </a:t>
            </a:r>
            <a:r>
              <a:rPr lang="en-US" sz="1400" b="1" u="sng" dirty="0">
                <a:ln w="3175">
                  <a:solidFill>
                    <a:schemeClr val="bg1"/>
                  </a:solidFill>
                </a:ln>
                <a:solidFill>
                  <a:schemeClr val="tx1"/>
                </a:solidFill>
              </a:rPr>
              <a:t>all</a:t>
            </a:r>
            <a:r>
              <a:rPr lang="en-US" sz="1400" b="1" dirty="0">
                <a:ln w="3175">
                  <a:solidFill>
                    <a:schemeClr val="bg1"/>
                  </a:solidFill>
                </a:ln>
                <a:solidFill>
                  <a:schemeClr val="tx1"/>
                </a:solidFill>
              </a:rPr>
              <a:t> teach… some belief system</a:t>
            </a:r>
            <a:endParaRPr lang="en-US" dirty="0">
              <a:solidFill>
                <a:schemeClr val="tx1"/>
              </a:solidFill>
              <a:effectLst>
                <a:glow rad="76200">
                  <a:srgbClr val="C0260C"/>
                </a:glow>
              </a:effectLst>
            </a:endParaRPr>
          </a:p>
        </p:txBody>
      </p:sp>
      <p:sp>
        <p:nvSpPr>
          <p:cNvPr id="45" name="Rectangle 2">
            <a:extLst>
              <a:ext uri="{FF2B5EF4-FFF2-40B4-BE49-F238E27FC236}">
                <a16:creationId xmlns:a16="http://schemas.microsoft.com/office/drawing/2014/main" id="{57878B88-9161-413B-B137-F77D40B22208}"/>
              </a:ext>
            </a:extLst>
          </p:cNvPr>
          <p:cNvSpPr>
            <a:spLocks noChangeArrowheads="1"/>
          </p:cNvSpPr>
          <p:nvPr/>
        </p:nvSpPr>
        <p:spPr bwMode="auto">
          <a:xfrm>
            <a:off x="6623" y="2192521"/>
            <a:ext cx="4572000" cy="320040"/>
          </a:xfrm>
          <a:prstGeom prst="rect">
            <a:avLst/>
          </a:prstGeom>
          <a:solidFill>
            <a:schemeClr val="bg1"/>
          </a:solidFill>
          <a:ln w="9525" algn="ctr">
            <a:noFill/>
            <a:round/>
            <a:headEnd/>
            <a:tailEnd/>
          </a:ln>
        </p:spPr>
        <p:txBody>
          <a:bodyPr tIns="0" bIns="0" anchor="ctr"/>
          <a:lstStyle/>
          <a:p>
            <a:pPr defTabSz="417513">
              <a:defRPr/>
            </a:pPr>
            <a:r>
              <a:rPr lang="en-US" sz="1600" dirty="0">
                <a:solidFill>
                  <a:srgbClr val="FFFFFF"/>
                </a:solidFill>
              </a:rPr>
              <a:t>      establish </a:t>
            </a:r>
            <a:r>
              <a:rPr lang="en-US" sz="1700" dirty="0">
                <a:ln>
                  <a:solidFill>
                    <a:srgbClr val="C3260C"/>
                  </a:solidFill>
                </a:ln>
                <a:solidFill>
                  <a:srgbClr val="FFFFFF"/>
                </a:solidFill>
                <a:latin typeface="Impact" panose="020B0806030902050204" pitchFamily="34" charset="0"/>
              </a:rPr>
              <a:t>their own righteousness</a:t>
            </a:r>
          </a:p>
        </p:txBody>
      </p:sp>
      <p:sp>
        <p:nvSpPr>
          <p:cNvPr id="46" name="Rectangle 45">
            <a:extLst>
              <a:ext uri="{FF2B5EF4-FFF2-40B4-BE49-F238E27FC236}">
                <a16:creationId xmlns:a16="http://schemas.microsoft.com/office/drawing/2014/main" id="{82B17535-D56B-4BED-9DD1-3FC33A2456D4}"/>
              </a:ext>
            </a:extLst>
          </p:cNvPr>
          <p:cNvSpPr/>
          <p:nvPr/>
        </p:nvSpPr>
        <p:spPr>
          <a:xfrm>
            <a:off x="3835761" y="2360995"/>
            <a:ext cx="742862" cy="123111"/>
          </a:xfrm>
          <a:prstGeom prst="rect">
            <a:avLst/>
          </a:prstGeom>
          <a:noFill/>
          <a:ln w="9525">
            <a:noFill/>
            <a:miter lim="800000"/>
            <a:headEnd/>
            <a:tailEnd/>
          </a:ln>
        </p:spPr>
        <p:txBody>
          <a:bodyPr wrap="square" lIns="0" tIns="0" rIns="0" bIns="0" anchor="ctr" anchorCtr="0">
            <a:spAutoFit/>
          </a:bodyPr>
          <a:lstStyle/>
          <a:p>
            <a:r>
              <a:rPr lang="en-US" sz="800" dirty="0">
                <a:solidFill>
                  <a:srgbClr val="5968B0"/>
                </a:solidFill>
              </a:rPr>
              <a:t>Romans 10:3</a:t>
            </a:r>
          </a:p>
        </p:txBody>
      </p:sp>
      <p:grpSp>
        <p:nvGrpSpPr>
          <p:cNvPr id="2" name="Group 1">
            <a:extLst>
              <a:ext uri="{FF2B5EF4-FFF2-40B4-BE49-F238E27FC236}">
                <a16:creationId xmlns:a16="http://schemas.microsoft.com/office/drawing/2014/main" id="{31C74671-5A16-4E2B-B9ED-CC12CD89CFA1}"/>
              </a:ext>
            </a:extLst>
          </p:cNvPr>
          <p:cNvGrpSpPr/>
          <p:nvPr/>
        </p:nvGrpSpPr>
        <p:grpSpPr>
          <a:xfrm>
            <a:off x="3179860" y="2676725"/>
            <a:ext cx="1261616" cy="259361"/>
            <a:chOff x="3179860" y="2181425"/>
            <a:chExt cx="1261616" cy="259361"/>
          </a:xfrm>
        </p:grpSpPr>
        <p:sp>
          <p:nvSpPr>
            <p:cNvPr id="31" name="Plus Sign 30">
              <a:extLst>
                <a:ext uri="{FF2B5EF4-FFF2-40B4-BE49-F238E27FC236}">
                  <a16:creationId xmlns:a16="http://schemas.microsoft.com/office/drawing/2014/main" id="{BFBD8C5A-30AC-48C1-BB9B-0B25C1EAB99D}"/>
                </a:ext>
              </a:extLst>
            </p:cNvPr>
            <p:cNvSpPr/>
            <p:nvPr/>
          </p:nvSpPr>
          <p:spPr>
            <a:xfrm>
              <a:off x="3179860" y="2181425"/>
              <a:ext cx="271996" cy="240345"/>
            </a:xfrm>
            <a:prstGeom prst="mathPlus">
              <a:avLst/>
            </a:prstGeom>
            <a:solidFill>
              <a:schemeClr val="tx1"/>
            </a:solidFill>
            <a:ln w="9525">
              <a:solidFill>
                <a:srgbClr val="C0260C"/>
              </a:solidFill>
            </a:ln>
            <a:effectLst>
              <a:glow rad="38100">
                <a:srgbClr val="C0260C">
                  <a:alpha val="5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7" name="TextBox 46">
              <a:extLst>
                <a:ext uri="{FF2B5EF4-FFF2-40B4-BE49-F238E27FC236}">
                  <a16:creationId xmlns:a16="http://schemas.microsoft.com/office/drawing/2014/main" id="{9D8033C5-F4BE-4932-BD85-011B16AE150D}"/>
                </a:ext>
              </a:extLst>
            </p:cNvPr>
            <p:cNvSpPr txBox="1"/>
            <p:nvPr/>
          </p:nvSpPr>
          <p:spPr>
            <a:xfrm>
              <a:off x="3509941" y="2184241"/>
              <a:ext cx="931535" cy="256545"/>
            </a:xfrm>
            <a:prstGeom prst="rect">
              <a:avLst/>
            </a:prstGeom>
            <a:noFill/>
          </p:spPr>
          <p:txBody>
            <a:bodyPr wrap="square" lIns="0" tIns="0" rIns="0" bIns="0">
              <a:spAutoFit/>
            </a:bodyPr>
            <a:lstStyle/>
            <a:p>
              <a:pPr>
                <a:lnSpc>
                  <a:spcPts val="2000"/>
                </a:lnSpc>
              </a:pPr>
              <a:r>
                <a:rPr lang="en-US" b="1" spc="3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works!</a:t>
              </a:r>
              <a:endParaRPr lang="en-US" dirty="0">
                <a:solidFill>
                  <a:schemeClr val="tx1"/>
                </a:solidFill>
                <a:effectLst>
                  <a:glow rad="76200">
                    <a:srgbClr val="C0260C"/>
                  </a:glow>
                </a:effectLst>
              </a:endParaRPr>
            </a:p>
          </p:txBody>
        </p:sp>
      </p:grpSp>
      <p:sp>
        <p:nvSpPr>
          <p:cNvPr id="48" name="Rectangle 47">
            <a:extLst>
              <a:ext uri="{FF2B5EF4-FFF2-40B4-BE49-F238E27FC236}">
                <a16:creationId xmlns:a16="http://schemas.microsoft.com/office/drawing/2014/main" id="{483A1FF4-16BD-4DB4-9244-E0984CD06FE0}"/>
              </a:ext>
            </a:extLst>
          </p:cNvPr>
          <p:cNvSpPr/>
          <p:nvPr/>
        </p:nvSpPr>
        <p:spPr>
          <a:xfrm>
            <a:off x="1461904" y="272716"/>
            <a:ext cx="822960"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
            <a:extLst>
              <a:ext uri="{FF2B5EF4-FFF2-40B4-BE49-F238E27FC236}">
                <a16:creationId xmlns:a16="http://schemas.microsoft.com/office/drawing/2014/main" id="{27E2FEE2-EF1B-4647-A7F9-A5708B605BA6}"/>
              </a:ext>
            </a:extLst>
          </p:cNvPr>
          <p:cNvSpPr>
            <a:spLocks noChangeArrowheads="1"/>
          </p:cNvSpPr>
          <p:nvPr/>
        </p:nvSpPr>
        <p:spPr bwMode="auto">
          <a:xfrm>
            <a:off x="-3" y="65172"/>
            <a:ext cx="4572001" cy="265730"/>
          </a:xfrm>
          <a:prstGeom prst="rect">
            <a:avLst/>
          </a:prstGeom>
          <a:noFill/>
          <a:ln w="0">
            <a:noFill/>
            <a:miter lim="800000"/>
            <a:headEnd/>
            <a:tailEnd/>
          </a:ln>
        </p:spPr>
        <p:txBody>
          <a:bodyPr lIns="18288" tIns="0" rIns="18288" bIns="36576" anchor="ctr"/>
          <a:lstStyle/>
          <a:p>
            <a:pPr algn="ctr">
              <a:defRPr/>
            </a:pPr>
            <a:r>
              <a:rPr lang="en-US" sz="1700" spc="-20" dirty="0">
                <a:solidFill>
                  <a:srgbClr val="000000"/>
                </a:solidFill>
              </a:rPr>
              <a:t>There is only </a:t>
            </a:r>
            <a:r>
              <a:rPr lang="en-US" sz="1700" b="1" spc="-20" dirty="0">
                <a:ln w="6350">
                  <a:solidFill>
                    <a:schemeClr val="bg1"/>
                  </a:solidFill>
                </a:ln>
                <a:solidFill>
                  <a:schemeClr val="tx1"/>
                </a:solidFill>
              </a:rPr>
              <a:t>one way </a:t>
            </a:r>
            <a:r>
              <a:rPr lang="en-US" sz="1700" spc="-20" dirty="0">
                <a:solidFill>
                  <a:srgbClr val="000000"/>
                </a:solidFill>
              </a:rPr>
              <a:t>to stop being a          . </a:t>
            </a:r>
          </a:p>
        </p:txBody>
      </p:sp>
      <p:sp>
        <p:nvSpPr>
          <p:cNvPr id="43" name="Rectangle 42">
            <a:extLst>
              <a:ext uri="{FF2B5EF4-FFF2-40B4-BE49-F238E27FC236}">
                <a16:creationId xmlns:a16="http://schemas.microsoft.com/office/drawing/2014/main" id="{F5980C5E-C8C3-495C-A665-BB97D4B5B355}"/>
              </a:ext>
            </a:extLst>
          </p:cNvPr>
          <p:cNvSpPr/>
          <p:nvPr/>
        </p:nvSpPr>
        <p:spPr>
          <a:xfrm>
            <a:off x="1552836" y="641477"/>
            <a:ext cx="822960"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
            <a:extLst>
              <a:ext uri="{FF2B5EF4-FFF2-40B4-BE49-F238E27FC236}">
                <a16:creationId xmlns:a16="http://schemas.microsoft.com/office/drawing/2014/main" id="{1A85B41F-8D44-4C45-B25A-D3DBB006EF4F}"/>
              </a:ext>
            </a:extLst>
          </p:cNvPr>
          <p:cNvSpPr>
            <a:spLocks noChangeArrowheads="1"/>
          </p:cNvSpPr>
          <p:nvPr/>
        </p:nvSpPr>
        <p:spPr bwMode="auto">
          <a:xfrm>
            <a:off x="3240" y="460365"/>
            <a:ext cx="4572001" cy="271857"/>
          </a:xfrm>
          <a:prstGeom prst="rect">
            <a:avLst/>
          </a:prstGeom>
          <a:noFill/>
          <a:ln w="0">
            <a:noFill/>
            <a:miter lim="800000"/>
            <a:headEnd/>
            <a:tailEnd/>
          </a:ln>
        </p:spPr>
        <p:txBody>
          <a:bodyPr lIns="18288" tIns="0" rIns="18288" bIns="36576" anchor="ctr"/>
          <a:lstStyle/>
          <a:p>
            <a:pPr algn="ctr">
              <a:defRPr/>
            </a:pPr>
            <a:r>
              <a:rPr lang="en-US" sz="1700" spc="-20" dirty="0">
                <a:solidFill>
                  <a:srgbClr val="000000"/>
                </a:solidFill>
              </a:rPr>
              <a:t>There is only </a:t>
            </a:r>
            <a:r>
              <a:rPr lang="en-US" sz="1700" b="1" spc="-20" dirty="0">
                <a:ln w="6350">
                  <a:solidFill>
                    <a:schemeClr val="bg1"/>
                  </a:solidFill>
                </a:ln>
                <a:solidFill>
                  <a:schemeClr val="tx1"/>
                </a:solidFill>
              </a:rPr>
              <a:t>one way </a:t>
            </a:r>
            <a:r>
              <a:rPr lang="en-US" sz="1700" spc="-20" dirty="0">
                <a:solidFill>
                  <a:srgbClr val="000000"/>
                </a:solidFill>
              </a:rPr>
              <a:t>to “cease from </a:t>
            </a:r>
            <a:r>
              <a:rPr lang="en-US" sz="1900" b="1" spc="-20" dirty="0">
                <a:ln w="19050">
                  <a:noFill/>
                </a:ln>
                <a:solidFill>
                  <a:schemeClr val="tx1"/>
                </a:solidFill>
                <a:effectLst>
                  <a:glow rad="76200">
                    <a:srgbClr val="C3260C"/>
                  </a:glow>
                </a:effectLst>
                <a:latin typeface="Viner Hand ITC" panose="03070502030502020203" pitchFamily="66" charset="0"/>
                <a:cs typeface="Arial" panose="020B0604020202020204" pitchFamily="34" charset="0"/>
              </a:rPr>
              <a:t>sin</a:t>
            </a:r>
            <a:r>
              <a:rPr lang="en-US" sz="1700" spc="-20" dirty="0">
                <a:solidFill>
                  <a:srgbClr val="000000"/>
                </a:solidFill>
              </a:rPr>
              <a:t>”.</a:t>
            </a:r>
          </a:p>
        </p:txBody>
      </p:sp>
      <p:sp>
        <p:nvSpPr>
          <p:cNvPr id="35" name="WordArt 20"/>
          <p:cNvSpPr>
            <a:spLocks noChangeAspect="1" noChangeArrowheads="1" noChangeShapeType="1" noTextEdit="1"/>
          </p:cNvSpPr>
          <p:nvPr/>
        </p:nvSpPr>
        <p:spPr bwMode="auto">
          <a:xfrm>
            <a:off x="1741444" y="916514"/>
            <a:ext cx="2373356" cy="274320"/>
          </a:xfrm>
          <a:prstGeom prst="rect">
            <a:avLst/>
          </a:prstGeom>
        </p:spPr>
        <p:txBody>
          <a:bodyPr wrap="none" fromWordArt="1">
            <a:prstTxWarp prst="textPlain">
              <a:avLst>
                <a:gd name="adj" fmla="val 50000"/>
              </a:avLst>
            </a:prstTxWarp>
          </a:bodyPr>
          <a:lstStyle/>
          <a:p>
            <a:pPr algn="ctr">
              <a:defRPr/>
            </a:pPr>
            <a:r>
              <a:rPr lang="en-US" sz="1800" kern="10" dirty="0">
                <a:ln w="12700" cap="rnd">
                  <a:solidFill>
                    <a:srgbClr val="5968B0"/>
                  </a:solidFill>
                  <a:prstDash val="solid"/>
                  <a:round/>
                  <a:headEnd/>
                  <a:tailEnd/>
                </a:ln>
                <a:solidFill>
                  <a:srgbClr val="FFFFFF"/>
                </a:solidFill>
                <a:latin typeface="Impact" pitchFamily="34" charset="0"/>
              </a:rPr>
              <a:t>God’s righteousness</a:t>
            </a:r>
          </a:p>
        </p:txBody>
      </p:sp>
      <p:sp>
        <p:nvSpPr>
          <p:cNvPr id="40" name="Text Box 16"/>
          <p:cNvSpPr txBox="1">
            <a:spLocks noChangeArrowheads="1"/>
          </p:cNvSpPr>
          <p:nvPr/>
        </p:nvSpPr>
        <p:spPr bwMode="auto">
          <a:xfrm>
            <a:off x="360502" y="812132"/>
            <a:ext cx="1239699" cy="461665"/>
          </a:xfrm>
          <a:prstGeom prst="rect">
            <a:avLst/>
          </a:prstGeom>
          <a:noFill/>
          <a:ln w="9525">
            <a:noFill/>
            <a:miter lim="800000"/>
            <a:headEnd/>
            <a:tailEnd/>
          </a:ln>
        </p:spPr>
        <p:txBody>
          <a:bodyPr wrap="none" lIns="0" rIns="0">
            <a:spAutoFit/>
          </a:bodyPr>
          <a:lstStyle/>
          <a:p>
            <a:pPr algn="ctr" defTabSz="626208">
              <a:defRPr/>
            </a:pPr>
            <a:r>
              <a:rPr lang="en-US" sz="2400" spc="-50" dirty="0">
                <a:solidFill>
                  <a:srgbClr val="000000"/>
                </a:solidFill>
              </a:rPr>
              <a:t>You need</a:t>
            </a:r>
          </a:p>
        </p:txBody>
      </p:sp>
      <p:sp>
        <p:nvSpPr>
          <p:cNvPr id="37" name="WordArt 64"/>
          <p:cNvSpPr>
            <a:spLocks noChangeAspect="1" noChangeArrowheads="1" noChangeShapeType="1" noTextEdit="1"/>
          </p:cNvSpPr>
          <p:nvPr/>
        </p:nvSpPr>
        <p:spPr bwMode="auto">
          <a:xfrm>
            <a:off x="817325" y="1346148"/>
            <a:ext cx="408766" cy="461665"/>
          </a:xfrm>
          <a:prstGeom prst="rect">
            <a:avLst/>
          </a:prstGeom>
          <a:noFill/>
          <a:ln w="9525">
            <a:noFill/>
            <a:miter lim="800000"/>
            <a:headEnd/>
            <a:tailEnd/>
          </a:ln>
        </p:spPr>
        <p:txBody>
          <a:bodyPr wrap="none" lIns="0" rIns="0">
            <a:spAutoFit/>
          </a:bodyPr>
          <a:lstStyle/>
          <a:p>
            <a:pPr algn="ctr" defTabSz="626208">
              <a:defRPr/>
            </a:pPr>
            <a:r>
              <a:rPr lang="en-US" sz="2400" spc="-50" dirty="0">
                <a:solidFill>
                  <a:srgbClr val="000000"/>
                </a:solidFill>
              </a:rPr>
              <a:t>not</a:t>
            </a:r>
          </a:p>
        </p:txBody>
      </p:sp>
      <p:sp>
        <p:nvSpPr>
          <p:cNvPr id="42" name="WordArt 20"/>
          <p:cNvSpPr>
            <a:spLocks noChangeAspect="1" noChangeArrowheads="1" noChangeShapeType="1" noTextEdit="1"/>
          </p:cNvSpPr>
          <p:nvPr/>
        </p:nvSpPr>
        <p:spPr bwMode="auto">
          <a:xfrm>
            <a:off x="1371600" y="1459499"/>
            <a:ext cx="2743200" cy="272223"/>
          </a:xfrm>
          <a:prstGeom prst="rect">
            <a:avLst/>
          </a:prstGeom>
        </p:spPr>
        <p:txBody>
          <a:bodyPr wrap="none" fromWordArt="1">
            <a:prstTxWarp prst="textPlain">
              <a:avLst>
                <a:gd name="adj" fmla="val 50000"/>
              </a:avLst>
            </a:prstTxWarp>
          </a:bodyPr>
          <a:lstStyle/>
          <a:p>
            <a:pPr algn="ctr">
              <a:defRPr/>
            </a:pPr>
            <a:r>
              <a:rPr lang="en-US" sz="1800" kern="10" dirty="0">
                <a:ln w="12700" cap="rnd">
                  <a:solidFill>
                    <a:srgbClr val="C3260C"/>
                  </a:solidFill>
                  <a:prstDash val="solid"/>
                  <a:round/>
                  <a:headEnd/>
                  <a:tailEnd/>
                </a:ln>
                <a:solidFill>
                  <a:srgbClr val="FFFFFF"/>
                </a:solidFill>
                <a:latin typeface="Impact" pitchFamily="34" charset="0"/>
              </a:rPr>
              <a:t>your own righteousness</a:t>
            </a:r>
          </a:p>
        </p:txBody>
      </p:sp>
      <p:sp>
        <p:nvSpPr>
          <p:cNvPr id="3" name="TextBox 2">
            <a:extLst>
              <a:ext uri="{FF2B5EF4-FFF2-40B4-BE49-F238E27FC236}">
                <a16:creationId xmlns:a16="http://schemas.microsoft.com/office/drawing/2014/main" id="{6321ED0C-6661-2824-DFB8-EC194823A32D}"/>
              </a:ext>
            </a:extLst>
          </p:cNvPr>
          <p:cNvSpPr txBox="1"/>
          <p:nvPr/>
        </p:nvSpPr>
        <p:spPr>
          <a:xfrm>
            <a:off x="4648200" y="389992"/>
            <a:ext cx="4495800" cy="2634567"/>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rgbClr val="000000"/>
                </a:solidFill>
              </a:rPr>
              <a:t>1 John 5:10-12  He that believeth on the Son of God hath the witness in himself: </a:t>
            </a:r>
            <a:r>
              <a:rPr lang="en-US" u="sng" dirty="0">
                <a:solidFill>
                  <a:srgbClr val="000000"/>
                </a:solidFill>
              </a:rPr>
              <a:t>he that believeth not God hath </a:t>
            </a:r>
            <a:r>
              <a:rPr lang="en-US" b="1" u="sng" dirty="0">
                <a:solidFill>
                  <a:srgbClr val="000000"/>
                </a:solidFill>
              </a:rPr>
              <a:t>made him a liar</a:t>
            </a:r>
            <a:r>
              <a:rPr lang="en-US" dirty="0">
                <a:solidFill>
                  <a:srgbClr val="000000"/>
                </a:solidFill>
              </a:rPr>
              <a:t>; because he believeth not the record that God gave of his Son.  11  And this is the record, that God hath given to us </a:t>
            </a:r>
            <a:r>
              <a:rPr lang="en-US" b="1" u="sng" dirty="0">
                <a:solidFill>
                  <a:srgbClr val="000000"/>
                </a:solidFill>
              </a:rPr>
              <a:t>eternal life, </a:t>
            </a:r>
            <a:r>
              <a:rPr lang="en-US" u="sng" dirty="0">
                <a:solidFill>
                  <a:srgbClr val="000000"/>
                </a:solidFill>
              </a:rPr>
              <a:t>and this life is </a:t>
            </a:r>
            <a:r>
              <a:rPr lang="en-US" b="1" u="sng" dirty="0">
                <a:solidFill>
                  <a:srgbClr val="000000"/>
                </a:solidFill>
              </a:rPr>
              <a:t>in his Son</a:t>
            </a:r>
            <a:r>
              <a:rPr lang="en-US" dirty="0">
                <a:solidFill>
                  <a:srgbClr val="000000"/>
                </a:solidFill>
              </a:rPr>
              <a:t>.  12  </a:t>
            </a:r>
            <a:r>
              <a:rPr lang="en-US" b="1" u="sng" dirty="0">
                <a:solidFill>
                  <a:srgbClr val="000000"/>
                </a:solidFill>
              </a:rPr>
              <a:t>He that hath the Son hath life; and he that hath not the Son of God hath not life</a:t>
            </a:r>
            <a:r>
              <a:rPr lang="en-US" dirty="0">
                <a:solidFill>
                  <a:srgbClr val="000000"/>
                </a:solidFill>
              </a:rPr>
              <a:t>.</a:t>
            </a:r>
          </a:p>
          <a:p>
            <a:pPr algn="l">
              <a:lnSpc>
                <a:spcPts val="900"/>
              </a:lnSpc>
              <a:spcBef>
                <a:spcPts val="200"/>
              </a:spcBef>
              <a:spcAft>
                <a:spcPts val="200"/>
              </a:spcAft>
            </a:pPr>
            <a:r>
              <a:rPr lang="en-US" dirty="0">
                <a:solidFill>
                  <a:srgbClr val="000000"/>
                </a:solidFill>
              </a:rPr>
              <a:t>1 John 3:9  </a:t>
            </a:r>
            <a:r>
              <a:rPr lang="en-US" b="1" u="sng" dirty="0">
                <a:solidFill>
                  <a:srgbClr val="000000"/>
                </a:solidFill>
              </a:rPr>
              <a:t>Whosoever is born of God doth not commit sin</a:t>
            </a:r>
            <a:r>
              <a:rPr lang="en-US" dirty="0">
                <a:solidFill>
                  <a:srgbClr val="000000"/>
                </a:solidFill>
              </a:rPr>
              <a:t>; for his seed remaineth in him: and </a:t>
            </a:r>
            <a:r>
              <a:rPr lang="en-US" b="1" u="sng" dirty="0">
                <a:solidFill>
                  <a:srgbClr val="000000"/>
                </a:solidFill>
              </a:rPr>
              <a:t>he cannot sin, because he is born of God</a:t>
            </a:r>
            <a:r>
              <a:rPr lang="en-US" dirty="0">
                <a:solidFill>
                  <a:srgbClr val="000000"/>
                </a:solidFill>
              </a:rPr>
              <a:t>.</a:t>
            </a:r>
          </a:p>
          <a:p>
            <a:pPr algn="l">
              <a:lnSpc>
                <a:spcPts val="900"/>
              </a:lnSpc>
              <a:spcBef>
                <a:spcPts val="200"/>
              </a:spcBef>
              <a:spcAft>
                <a:spcPts val="200"/>
              </a:spcAft>
            </a:pPr>
            <a:r>
              <a:rPr lang="en-US" dirty="0">
                <a:solidFill>
                  <a:srgbClr val="000000"/>
                </a:solidFill>
              </a:rPr>
              <a:t>Isaiah 63:8  For he said, Surely they are my people, </a:t>
            </a:r>
            <a:r>
              <a:rPr lang="en-US" b="1" u="sng" dirty="0">
                <a:solidFill>
                  <a:srgbClr val="000000"/>
                </a:solidFill>
              </a:rPr>
              <a:t>children that will not lie</a:t>
            </a:r>
            <a:r>
              <a:rPr lang="en-US" dirty="0">
                <a:solidFill>
                  <a:srgbClr val="000000"/>
                </a:solidFill>
              </a:rPr>
              <a:t>: </a:t>
            </a:r>
            <a:r>
              <a:rPr lang="en-US" u="sng" dirty="0">
                <a:solidFill>
                  <a:srgbClr val="000000"/>
                </a:solidFill>
              </a:rPr>
              <a:t>so he was their Saviour</a:t>
            </a:r>
            <a:r>
              <a:rPr lang="en-US" dirty="0">
                <a:solidFill>
                  <a:srgbClr val="000000"/>
                </a:solidFill>
              </a:rPr>
              <a:t>.</a:t>
            </a:r>
          </a:p>
          <a:p>
            <a:pPr algn="l">
              <a:lnSpc>
                <a:spcPts val="900"/>
              </a:lnSpc>
              <a:spcBef>
                <a:spcPts val="200"/>
              </a:spcBef>
              <a:spcAft>
                <a:spcPts val="200"/>
              </a:spcAft>
            </a:pPr>
            <a:r>
              <a:rPr lang="en-US" dirty="0">
                <a:solidFill>
                  <a:srgbClr val="000000"/>
                </a:solidFill>
              </a:rPr>
              <a:t>Heb. 2:3  </a:t>
            </a:r>
            <a:r>
              <a:rPr lang="en-US" b="1" u="sng" dirty="0">
                <a:solidFill>
                  <a:srgbClr val="000000"/>
                </a:solidFill>
              </a:rPr>
              <a:t>How shall we escape, if we neglect so great salvation</a:t>
            </a:r>
            <a:r>
              <a:rPr lang="en-US" dirty="0">
                <a:solidFill>
                  <a:srgbClr val="000000"/>
                </a:solidFill>
              </a:rPr>
              <a:t>; which at the first began to be spoken by the Lord, and was confirmed unto us by them that heard him;</a:t>
            </a:r>
          </a:p>
          <a:p>
            <a:pPr algn="l">
              <a:lnSpc>
                <a:spcPts val="900"/>
              </a:lnSpc>
              <a:spcBef>
                <a:spcPts val="200"/>
              </a:spcBef>
              <a:spcAft>
                <a:spcPts val="200"/>
              </a:spcAft>
            </a:pPr>
            <a:r>
              <a:rPr lang="en-US" dirty="0">
                <a:solidFill>
                  <a:srgbClr val="000000"/>
                </a:solidFill>
              </a:rPr>
              <a:t>John 14:6  Jesus saith unto him, </a:t>
            </a:r>
            <a:r>
              <a:rPr lang="en-US" b="1" u="sng" dirty="0">
                <a:solidFill>
                  <a:srgbClr val="000000"/>
                </a:solidFill>
              </a:rPr>
              <a:t>I am the way</a:t>
            </a:r>
            <a:r>
              <a:rPr lang="en-US" dirty="0">
                <a:solidFill>
                  <a:srgbClr val="000000"/>
                </a:solidFill>
              </a:rPr>
              <a:t>, the truth, and the life: </a:t>
            </a:r>
            <a:r>
              <a:rPr lang="en-US" b="1" u="sng" dirty="0">
                <a:solidFill>
                  <a:srgbClr val="000000"/>
                </a:solidFill>
              </a:rPr>
              <a:t>no man cometh unto the Father, but by me</a:t>
            </a:r>
            <a:r>
              <a:rPr lang="en-US" dirty="0">
                <a:solidFill>
                  <a:srgbClr val="000000"/>
                </a:solidFill>
              </a:rPr>
              <a:t>.</a:t>
            </a:r>
          </a:p>
          <a:p>
            <a:pPr algn="l">
              <a:lnSpc>
                <a:spcPts val="900"/>
              </a:lnSpc>
              <a:spcBef>
                <a:spcPts val="200"/>
              </a:spcBef>
              <a:spcAft>
                <a:spcPts val="200"/>
              </a:spcAft>
            </a:pPr>
            <a:r>
              <a:rPr lang="en-US" dirty="0">
                <a:solidFill>
                  <a:srgbClr val="000000"/>
                </a:solidFill>
              </a:rPr>
              <a:t>Matt. 7:13-14  Enter ye in at the strait gate: for wide is the gate, and broad is the way, that leadeth to destruction, and many there be which go in thereat:  14  Because strait is the gate, and </a:t>
            </a:r>
            <a:r>
              <a:rPr lang="en-US" b="1" u="sng" dirty="0">
                <a:solidFill>
                  <a:srgbClr val="000000"/>
                </a:solidFill>
              </a:rPr>
              <a:t>narrow is the wa</a:t>
            </a:r>
            <a:r>
              <a:rPr lang="en-US" b="1" dirty="0">
                <a:solidFill>
                  <a:srgbClr val="000000"/>
                </a:solidFill>
              </a:rPr>
              <a:t>y</a:t>
            </a:r>
            <a:r>
              <a:rPr lang="en-US" dirty="0">
                <a:solidFill>
                  <a:srgbClr val="000000"/>
                </a:solidFill>
              </a:rPr>
              <a:t>, </a:t>
            </a:r>
            <a:r>
              <a:rPr lang="en-US" u="sng" dirty="0">
                <a:solidFill>
                  <a:srgbClr val="000000"/>
                </a:solidFill>
              </a:rPr>
              <a:t>which leadeth unto life, and few there be that find it</a:t>
            </a:r>
            <a:r>
              <a:rPr lang="en-US" dirty="0">
                <a:solidFill>
                  <a:srgbClr val="000000"/>
                </a:solidFill>
              </a:rPr>
              <a:t>.</a:t>
            </a:r>
          </a:p>
          <a:p>
            <a:pPr algn="l">
              <a:lnSpc>
                <a:spcPts val="900"/>
              </a:lnSpc>
              <a:spcBef>
                <a:spcPts val="200"/>
              </a:spcBef>
              <a:spcAft>
                <a:spcPts val="0"/>
              </a:spcAft>
            </a:pPr>
            <a:r>
              <a:rPr lang="en-US" dirty="0">
                <a:solidFill>
                  <a:schemeClr val="bg1"/>
                </a:solidFill>
              </a:rPr>
              <a:t>Ephesians 2:11-12  Wherefore remember, that ye being in time past Gentiles in the flesh, ...  12  That at that time ye were without Christ, being aliens from the commonwealth of Israel, and strangers from the covenants of promise, </a:t>
            </a:r>
            <a:r>
              <a:rPr lang="en-US" b="1" u="sng" dirty="0">
                <a:solidFill>
                  <a:schemeClr val="bg1"/>
                </a:solidFill>
              </a:rPr>
              <a:t>having no hope, and without God in the world</a:t>
            </a:r>
            <a:r>
              <a:rPr lang="en-US" dirty="0">
                <a:solidFill>
                  <a:schemeClr val="bg1"/>
                </a:solidFill>
              </a:rPr>
              <a:t>:</a:t>
            </a:r>
          </a:p>
        </p:txBody>
      </p:sp>
      <p:sp>
        <p:nvSpPr>
          <p:cNvPr id="4" name="TextBox 3">
            <a:extLst>
              <a:ext uri="{FF2B5EF4-FFF2-40B4-BE49-F238E27FC236}">
                <a16:creationId xmlns:a16="http://schemas.microsoft.com/office/drawing/2014/main" id="{0087E1E1-FA54-E9B3-DFAE-50A89C93C307}"/>
              </a:ext>
            </a:extLst>
          </p:cNvPr>
          <p:cNvSpPr txBox="1"/>
          <p:nvPr/>
        </p:nvSpPr>
        <p:spPr>
          <a:xfrm>
            <a:off x="-4542643" y="347806"/>
            <a:ext cx="4495800" cy="2737160"/>
          </a:xfrm>
          <a:prstGeom prst="rect">
            <a:avLst/>
          </a:prstGeom>
          <a:solidFill>
            <a:schemeClr val="tx1"/>
          </a:solidFill>
        </p:spPr>
        <p:txBody>
          <a:bodyPr wrap="square" lIns="18288" tIns="18288" rIns="9144"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rgbClr val="000000"/>
                </a:solidFill>
              </a:rPr>
              <a:t>Habakkuk 2:18  What profiteth the graven image that the maker thereof hath graven it; the molten image, and </a:t>
            </a:r>
            <a:r>
              <a:rPr lang="en-US" b="1" u="sng" dirty="0">
                <a:solidFill>
                  <a:srgbClr val="000000"/>
                </a:solidFill>
              </a:rPr>
              <a:t>a teacher of lies</a:t>
            </a:r>
            <a:r>
              <a:rPr lang="en-US" dirty="0">
                <a:solidFill>
                  <a:srgbClr val="000000"/>
                </a:solidFill>
              </a:rPr>
              <a:t>, that </a:t>
            </a:r>
            <a:r>
              <a:rPr lang="en-US" b="1" u="sng" dirty="0">
                <a:solidFill>
                  <a:srgbClr val="000000"/>
                </a:solidFill>
              </a:rPr>
              <a:t>the maker of his work trusteth therein</a:t>
            </a:r>
            <a:r>
              <a:rPr lang="en-US" dirty="0">
                <a:solidFill>
                  <a:srgbClr val="000000"/>
                </a:solidFill>
              </a:rPr>
              <a:t>, to make dumb idols?</a:t>
            </a:r>
          </a:p>
          <a:p>
            <a:pPr marL="182880" algn="l">
              <a:lnSpc>
                <a:spcPts val="900"/>
              </a:lnSpc>
              <a:spcBef>
                <a:spcPts val="200"/>
              </a:spcBef>
              <a:spcAft>
                <a:spcPts val="200"/>
              </a:spcAft>
            </a:pPr>
            <a:r>
              <a:rPr lang="en-US" i="0" dirty="0">
                <a:solidFill>
                  <a:srgbClr val="374FFF"/>
                </a:solidFill>
              </a:rPr>
              <a:t>Every “god” of mankind is a “teacher of lies”, who teaches men to trust in the works of their own hands.</a:t>
            </a:r>
          </a:p>
          <a:p>
            <a:pPr algn="l">
              <a:lnSpc>
                <a:spcPts val="900"/>
              </a:lnSpc>
              <a:spcBef>
                <a:spcPts val="200"/>
              </a:spcBef>
              <a:spcAft>
                <a:spcPts val="200"/>
              </a:spcAft>
            </a:pPr>
            <a:r>
              <a:rPr lang="en-US" dirty="0">
                <a:solidFill>
                  <a:srgbClr val="000000"/>
                </a:solidFill>
              </a:rPr>
              <a:t>1 Chronicles 16:26  For </a:t>
            </a:r>
            <a:r>
              <a:rPr lang="en-US" b="1" u="sng" dirty="0">
                <a:solidFill>
                  <a:srgbClr val="000000"/>
                </a:solidFill>
              </a:rPr>
              <a:t>all the gods of the people are idols</a:t>
            </a:r>
            <a:r>
              <a:rPr lang="en-US" dirty="0">
                <a:solidFill>
                  <a:srgbClr val="000000"/>
                </a:solidFill>
              </a:rPr>
              <a:t>: but the LORD made the heavens. Psalms 96:5  For </a:t>
            </a:r>
            <a:r>
              <a:rPr lang="en-US" b="1" u="sng" dirty="0">
                <a:solidFill>
                  <a:srgbClr val="000000"/>
                </a:solidFill>
              </a:rPr>
              <a:t>all the gods of the nations are idols</a:t>
            </a:r>
            <a:r>
              <a:rPr lang="en-US" dirty="0">
                <a:solidFill>
                  <a:srgbClr val="000000"/>
                </a:solidFill>
              </a:rPr>
              <a:t>: but the LORD made the heavens.</a:t>
            </a:r>
          </a:p>
          <a:p>
            <a:pPr algn="l">
              <a:lnSpc>
                <a:spcPts val="900"/>
              </a:lnSpc>
              <a:spcBef>
                <a:spcPts val="200"/>
              </a:spcBef>
              <a:spcAft>
                <a:spcPts val="200"/>
              </a:spcAft>
            </a:pPr>
            <a:r>
              <a:rPr lang="en-US" dirty="0">
                <a:solidFill>
                  <a:srgbClr val="000000"/>
                </a:solidFill>
              </a:rPr>
              <a:t>Isaiah 2:8  Their land also is full of </a:t>
            </a:r>
            <a:r>
              <a:rPr lang="en-US" b="1" u="sng" dirty="0">
                <a:solidFill>
                  <a:srgbClr val="000000"/>
                </a:solidFill>
              </a:rPr>
              <a:t>idols</a:t>
            </a:r>
            <a:r>
              <a:rPr lang="en-US" dirty="0">
                <a:solidFill>
                  <a:srgbClr val="000000"/>
                </a:solidFill>
              </a:rPr>
              <a:t>; </a:t>
            </a:r>
            <a:r>
              <a:rPr lang="en-US" b="1" u="sng" dirty="0">
                <a:solidFill>
                  <a:srgbClr val="000000"/>
                </a:solidFill>
              </a:rPr>
              <a:t>they worship the work of their own hands</a:t>
            </a:r>
            <a:r>
              <a:rPr lang="en-US" dirty="0">
                <a:solidFill>
                  <a:srgbClr val="000000"/>
                </a:solidFill>
              </a:rPr>
              <a:t>, that which their own fingers have made:</a:t>
            </a:r>
          </a:p>
          <a:p>
            <a:pPr algn="l">
              <a:lnSpc>
                <a:spcPts val="900"/>
              </a:lnSpc>
              <a:spcBef>
                <a:spcPts val="200"/>
              </a:spcBef>
              <a:spcAft>
                <a:spcPts val="200"/>
              </a:spcAft>
            </a:pPr>
            <a:r>
              <a:rPr lang="en-US" dirty="0">
                <a:solidFill>
                  <a:srgbClr val="000000"/>
                </a:solidFill>
              </a:rPr>
              <a:t>Psalms 115:4  </a:t>
            </a:r>
            <a:r>
              <a:rPr lang="en-US" b="1" u="sng" dirty="0">
                <a:solidFill>
                  <a:srgbClr val="000000"/>
                </a:solidFill>
              </a:rPr>
              <a:t>Their idols are</a:t>
            </a:r>
            <a:r>
              <a:rPr lang="en-US" dirty="0">
                <a:solidFill>
                  <a:srgbClr val="000000"/>
                </a:solidFill>
              </a:rPr>
              <a:t> silver and gold, </a:t>
            </a:r>
            <a:r>
              <a:rPr lang="en-US" b="1" u="sng" dirty="0">
                <a:solidFill>
                  <a:srgbClr val="000000"/>
                </a:solidFill>
              </a:rPr>
              <a:t>the work of men's hands</a:t>
            </a:r>
            <a:r>
              <a:rPr lang="en-US" dirty="0">
                <a:solidFill>
                  <a:srgbClr val="000000"/>
                </a:solidFill>
              </a:rPr>
              <a:t>.</a:t>
            </a:r>
          </a:p>
          <a:p>
            <a:pPr algn="l">
              <a:lnSpc>
                <a:spcPts val="900"/>
              </a:lnSpc>
              <a:spcBef>
                <a:spcPts val="200"/>
              </a:spcBef>
              <a:spcAft>
                <a:spcPts val="200"/>
              </a:spcAft>
            </a:pPr>
            <a:r>
              <a:rPr lang="en-US" dirty="0">
                <a:solidFill>
                  <a:srgbClr val="000000"/>
                </a:solidFill>
              </a:rPr>
              <a:t>Psalms 135:15 </a:t>
            </a:r>
            <a:r>
              <a:rPr lang="en-US" b="1" u="sng" dirty="0">
                <a:solidFill>
                  <a:srgbClr val="000000"/>
                </a:solidFill>
              </a:rPr>
              <a:t>The idols</a:t>
            </a:r>
            <a:r>
              <a:rPr lang="en-US" dirty="0">
                <a:solidFill>
                  <a:srgbClr val="000000"/>
                </a:solidFill>
              </a:rPr>
              <a:t> of the heathen </a:t>
            </a:r>
            <a:r>
              <a:rPr lang="en-US" b="1" u="sng" dirty="0">
                <a:solidFill>
                  <a:srgbClr val="000000"/>
                </a:solidFill>
              </a:rPr>
              <a:t>are</a:t>
            </a:r>
            <a:r>
              <a:rPr lang="en-US" dirty="0">
                <a:solidFill>
                  <a:srgbClr val="000000"/>
                </a:solidFill>
              </a:rPr>
              <a:t> silver and gold, </a:t>
            </a:r>
            <a:r>
              <a:rPr lang="en-US" b="1" u="sng" dirty="0">
                <a:solidFill>
                  <a:srgbClr val="000000"/>
                </a:solidFill>
              </a:rPr>
              <a:t>the work of men's hands</a:t>
            </a:r>
            <a:r>
              <a:rPr lang="en-US" dirty="0">
                <a:solidFill>
                  <a:srgbClr val="000000"/>
                </a:solidFill>
              </a:rPr>
              <a:t>.</a:t>
            </a:r>
          </a:p>
          <a:p>
            <a:pPr algn="l">
              <a:lnSpc>
                <a:spcPts val="900"/>
              </a:lnSpc>
              <a:spcBef>
                <a:spcPts val="200"/>
              </a:spcBef>
              <a:spcAft>
                <a:spcPts val="200"/>
              </a:spcAft>
            </a:pPr>
            <a:r>
              <a:rPr lang="en-US" dirty="0">
                <a:solidFill>
                  <a:srgbClr val="000000"/>
                </a:solidFill>
              </a:rPr>
              <a:t>Acts 7:41  And they made a calf in those days, and offered sacrifice unto </a:t>
            </a:r>
            <a:r>
              <a:rPr lang="en-US" b="1" u="sng" dirty="0">
                <a:solidFill>
                  <a:srgbClr val="000000"/>
                </a:solidFill>
              </a:rPr>
              <a:t>the idol</a:t>
            </a:r>
            <a:r>
              <a:rPr lang="en-US" dirty="0">
                <a:solidFill>
                  <a:srgbClr val="000000"/>
                </a:solidFill>
              </a:rPr>
              <a:t>, and rejoiced in </a:t>
            </a:r>
            <a:r>
              <a:rPr lang="en-US" b="1" u="sng" dirty="0">
                <a:solidFill>
                  <a:srgbClr val="000000"/>
                </a:solidFill>
              </a:rPr>
              <a:t>the works of their own hands</a:t>
            </a:r>
            <a:r>
              <a:rPr lang="en-US" dirty="0">
                <a:solidFill>
                  <a:srgbClr val="000000"/>
                </a:solidFill>
              </a:rPr>
              <a:t>.</a:t>
            </a:r>
          </a:p>
          <a:p>
            <a:pPr algn="l">
              <a:lnSpc>
                <a:spcPts val="900"/>
              </a:lnSpc>
              <a:spcBef>
                <a:spcPts val="200"/>
              </a:spcBef>
              <a:spcAft>
                <a:spcPts val="200"/>
              </a:spcAft>
            </a:pPr>
            <a:r>
              <a:rPr lang="en-US" dirty="0">
                <a:solidFill>
                  <a:srgbClr val="000000"/>
                </a:solidFill>
              </a:rPr>
              <a:t>Revelation 9:20  And </a:t>
            </a:r>
            <a:r>
              <a:rPr lang="en-US" b="1" u="sng" dirty="0">
                <a:solidFill>
                  <a:srgbClr val="000000"/>
                </a:solidFill>
              </a:rPr>
              <a:t>the rest of the men </a:t>
            </a:r>
            <a:r>
              <a:rPr lang="en-US" dirty="0">
                <a:solidFill>
                  <a:srgbClr val="000000"/>
                </a:solidFill>
              </a:rPr>
              <a:t>which were not killed by these plagues yet </a:t>
            </a:r>
            <a:r>
              <a:rPr lang="en-US" b="1" u="sng" dirty="0">
                <a:solidFill>
                  <a:srgbClr val="000000"/>
                </a:solidFill>
              </a:rPr>
              <a:t>repented not of the works of their hands</a:t>
            </a:r>
            <a:r>
              <a:rPr lang="en-US" dirty="0">
                <a:solidFill>
                  <a:srgbClr val="000000"/>
                </a:solidFill>
              </a:rPr>
              <a:t>, that they should not worship devils, and idols of gold, and silver, and brass, and stone, and of wood: ...</a:t>
            </a:r>
          </a:p>
          <a:p>
            <a:pPr algn="l">
              <a:lnSpc>
                <a:spcPts val="900"/>
              </a:lnSpc>
              <a:spcBef>
                <a:spcPts val="200"/>
              </a:spcBef>
              <a:spcAft>
                <a:spcPts val="200"/>
              </a:spcAft>
            </a:pPr>
            <a:r>
              <a:rPr lang="en-US" dirty="0">
                <a:solidFill>
                  <a:srgbClr val="000000"/>
                </a:solidFill>
              </a:rPr>
              <a:t>Isaiah 44:17  And the residue thereof </a:t>
            </a:r>
            <a:r>
              <a:rPr lang="en-US" b="1" u="sng" dirty="0">
                <a:solidFill>
                  <a:srgbClr val="000000"/>
                </a:solidFill>
              </a:rPr>
              <a:t>he maketh a god, even his graven image</a:t>
            </a:r>
            <a:r>
              <a:rPr lang="en-US" dirty="0">
                <a:solidFill>
                  <a:srgbClr val="000000"/>
                </a:solidFill>
              </a:rPr>
              <a:t>: he falleth down unto it, and </a:t>
            </a:r>
            <a:r>
              <a:rPr lang="en-US" b="1" u="sng" dirty="0">
                <a:solidFill>
                  <a:srgbClr val="000000"/>
                </a:solidFill>
              </a:rPr>
              <a:t>worshippeth it</a:t>
            </a:r>
            <a:r>
              <a:rPr lang="en-US" dirty="0">
                <a:solidFill>
                  <a:srgbClr val="000000"/>
                </a:solidFill>
              </a:rPr>
              <a:t>, and prayeth unto it, and saith, </a:t>
            </a:r>
            <a:r>
              <a:rPr lang="en-US" b="1" u="sng" dirty="0">
                <a:solidFill>
                  <a:srgbClr val="000000"/>
                </a:solidFill>
              </a:rPr>
              <a:t>Deliver me; for thou art my god</a:t>
            </a:r>
            <a:r>
              <a:rPr lang="en-US" dirty="0">
                <a:solidFill>
                  <a:srgbClr val="000000"/>
                </a:solidFill>
              </a:rPr>
              <a:t>.</a:t>
            </a:r>
          </a:p>
        </p:txBody>
      </p:sp>
    </p:spTree>
    <p:extLst>
      <p:ext uri="{BB962C8B-B14F-4D97-AF65-F5344CB8AC3E}">
        <p14:creationId xmlns:p14="http://schemas.microsoft.com/office/powerpoint/2010/main" val="155114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290">
                                          <p:stCondLst>
                                            <p:cond delay="0"/>
                                          </p:stCondLst>
                                        </p:cTn>
                                        <p:tgtEl>
                                          <p:spTgt spid="25"/>
                                        </p:tgtEl>
                                      </p:cBhvr>
                                    </p:animEffect>
                                    <p:anim calcmode="lin" valueType="num">
                                      <p:cBhvr>
                                        <p:cTn id="8"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13" dur="13">
                                          <p:stCondLst>
                                            <p:cond delay="325"/>
                                          </p:stCondLst>
                                        </p:cTn>
                                        <p:tgtEl>
                                          <p:spTgt spid="25"/>
                                        </p:tgtEl>
                                      </p:cBhvr>
                                      <p:to x="100000" y="60000"/>
                                    </p:animScale>
                                    <p:animScale>
                                      <p:cBhvr>
                                        <p:cTn id="14" dur="83" decel="50000">
                                          <p:stCondLst>
                                            <p:cond delay="338"/>
                                          </p:stCondLst>
                                        </p:cTn>
                                        <p:tgtEl>
                                          <p:spTgt spid="25"/>
                                        </p:tgtEl>
                                      </p:cBhvr>
                                      <p:to x="100000" y="100000"/>
                                    </p:animScale>
                                    <p:animScale>
                                      <p:cBhvr>
                                        <p:cTn id="15" dur="13">
                                          <p:stCondLst>
                                            <p:cond delay="656"/>
                                          </p:stCondLst>
                                        </p:cTn>
                                        <p:tgtEl>
                                          <p:spTgt spid="25"/>
                                        </p:tgtEl>
                                      </p:cBhvr>
                                      <p:to x="100000" y="80000"/>
                                    </p:animScale>
                                    <p:animScale>
                                      <p:cBhvr>
                                        <p:cTn id="16" dur="83" decel="50000">
                                          <p:stCondLst>
                                            <p:cond delay="669"/>
                                          </p:stCondLst>
                                        </p:cTn>
                                        <p:tgtEl>
                                          <p:spTgt spid="25"/>
                                        </p:tgtEl>
                                      </p:cBhvr>
                                      <p:to x="100000" y="100000"/>
                                    </p:animScale>
                                    <p:animScale>
                                      <p:cBhvr>
                                        <p:cTn id="17" dur="13">
                                          <p:stCondLst>
                                            <p:cond delay="821"/>
                                          </p:stCondLst>
                                        </p:cTn>
                                        <p:tgtEl>
                                          <p:spTgt spid="25"/>
                                        </p:tgtEl>
                                      </p:cBhvr>
                                      <p:to x="100000" y="90000"/>
                                    </p:animScale>
                                    <p:animScale>
                                      <p:cBhvr>
                                        <p:cTn id="18" dur="83" decel="50000">
                                          <p:stCondLst>
                                            <p:cond delay="834"/>
                                          </p:stCondLst>
                                        </p:cTn>
                                        <p:tgtEl>
                                          <p:spTgt spid="25"/>
                                        </p:tgtEl>
                                      </p:cBhvr>
                                      <p:to x="100000" y="100000"/>
                                    </p:animScale>
                                    <p:animScale>
                                      <p:cBhvr>
                                        <p:cTn id="19" dur="13">
                                          <p:stCondLst>
                                            <p:cond delay="904"/>
                                          </p:stCondLst>
                                        </p:cTn>
                                        <p:tgtEl>
                                          <p:spTgt spid="25"/>
                                        </p:tgtEl>
                                      </p:cBhvr>
                                      <p:to x="100000" y="95000"/>
                                    </p:animScale>
                                    <p:animScale>
                                      <p:cBhvr>
                                        <p:cTn id="20" dur="83" decel="50000">
                                          <p:stCondLst>
                                            <p:cond delay="917"/>
                                          </p:stCondLst>
                                        </p:cTn>
                                        <p:tgtEl>
                                          <p:spTgt spid="25"/>
                                        </p:tgtEl>
                                      </p:cBhvr>
                                      <p:to x="100000" y="100000"/>
                                    </p:animScale>
                                  </p:childTnLst>
                                </p:cTn>
                              </p:par>
                            </p:childTnLst>
                          </p:cTn>
                        </p:par>
                        <p:par>
                          <p:cTn id="21" fill="hold">
                            <p:stCondLst>
                              <p:cond delay="1000"/>
                            </p:stCondLst>
                            <p:childTnLst>
                              <p:par>
                                <p:cTn id="22" presetID="42" presetClass="entr" presetSubtype="0" fill="hold" grpId="1" nodeType="afterEffect">
                                  <p:stCondLst>
                                    <p:cond delay="2500"/>
                                  </p:stCondLst>
                                  <p:iterate type="lt">
                                    <p:tmPct val="0"/>
                                  </p:iterate>
                                  <p:childTnLst>
                                    <p:set>
                                      <p:cBhvr>
                                        <p:cTn id="23" dur="1" fill="hold">
                                          <p:stCondLst>
                                            <p:cond delay="0"/>
                                          </p:stCondLst>
                                        </p:cTn>
                                        <p:tgtEl>
                                          <p:spTgt spid="40"/>
                                        </p:tgtEl>
                                        <p:attrNameLst>
                                          <p:attrName>style.visibility</p:attrName>
                                        </p:attrNameLst>
                                      </p:cBhvr>
                                      <p:to>
                                        <p:strVal val="visible"/>
                                      </p:to>
                                    </p:set>
                                    <p:animEffect transition="in" filter="fade">
                                      <p:cBhvr>
                                        <p:cTn id="24" dur="1000"/>
                                        <p:tgtEl>
                                          <p:spTgt spid="40"/>
                                        </p:tgtEl>
                                      </p:cBhvr>
                                    </p:animEffect>
                                    <p:anim calcmode="lin" valueType="num">
                                      <p:cBhvr>
                                        <p:cTn id="25" dur="1000" fill="hold"/>
                                        <p:tgtEl>
                                          <p:spTgt spid="40"/>
                                        </p:tgtEl>
                                        <p:attrNameLst>
                                          <p:attrName>ppt_x</p:attrName>
                                        </p:attrNameLst>
                                      </p:cBhvr>
                                      <p:tavLst>
                                        <p:tav tm="0">
                                          <p:val>
                                            <p:strVal val="#ppt_x"/>
                                          </p:val>
                                        </p:tav>
                                        <p:tav tm="100000">
                                          <p:val>
                                            <p:strVal val="#ppt_x"/>
                                          </p:val>
                                        </p:tav>
                                      </p:tavLst>
                                    </p:anim>
                                    <p:anim calcmode="lin" valueType="num">
                                      <p:cBhvr>
                                        <p:cTn id="26" dur="1000" fill="hold"/>
                                        <p:tgtEl>
                                          <p:spTgt spid="40"/>
                                        </p:tgtEl>
                                        <p:attrNameLst>
                                          <p:attrName>ppt_y</p:attrName>
                                        </p:attrNameLst>
                                      </p:cBhvr>
                                      <p:tavLst>
                                        <p:tav tm="0">
                                          <p:val>
                                            <p:strVal val="#ppt_y+.1"/>
                                          </p:val>
                                        </p:tav>
                                        <p:tav tm="100000">
                                          <p:val>
                                            <p:strVal val="#ppt_y"/>
                                          </p:val>
                                        </p:tav>
                                      </p:tavLst>
                                    </p:anim>
                                  </p:childTnLst>
                                </p:cTn>
                              </p:par>
                              <p:par>
                                <p:cTn id="27" presetID="42" presetClass="entr" presetSubtype="0" fill="hold" grpId="1" nodeType="withEffect">
                                  <p:stCondLst>
                                    <p:cond delay="2500"/>
                                  </p:stCondLst>
                                  <p:iterate type="lt">
                                    <p:tmPct val="0"/>
                                  </p:iterate>
                                  <p:childTnLst>
                                    <p:set>
                                      <p:cBhvr>
                                        <p:cTn id="28" dur="1" fill="hold">
                                          <p:stCondLst>
                                            <p:cond delay="0"/>
                                          </p:stCondLst>
                                        </p:cTn>
                                        <p:tgtEl>
                                          <p:spTgt spid="35"/>
                                        </p:tgtEl>
                                        <p:attrNameLst>
                                          <p:attrName>style.visibility</p:attrName>
                                        </p:attrNameLst>
                                      </p:cBhvr>
                                      <p:to>
                                        <p:strVal val="visible"/>
                                      </p:to>
                                    </p:set>
                                    <p:animEffect transition="in" filter="fade">
                                      <p:cBhvr>
                                        <p:cTn id="29" dur="1000"/>
                                        <p:tgtEl>
                                          <p:spTgt spid="35"/>
                                        </p:tgtEl>
                                      </p:cBhvr>
                                    </p:animEffect>
                                    <p:anim calcmode="lin" valueType="num">
                                      <p:cBhvr>
                                        <p:cTn id="30" dur="1000" fill="hold"/>
                                        <p:tgtEl>
                                          <p:spTgt spid="35"/>
                                        </p:tgtEl>
                                        <p:attrNameLst>
                                          <p:attrName>ppt_x</p:attrName>
                                        </p:attrNameLst>
                                      </p:cBhvr>
                                      <p:tavLst>
                                        <p:tav tm="0">
                                          <p:val>
                                            <p:strVal val="#ppt_x"/>
                                          </p:val>
                                        </p:tav>
                                        <p:tav tm="100000">
                                          <p:val>
                                            <p:strVal val="#ppt_x"/>
                                          </p:val>
                                        </p:tav>
                                      </p:tavLst>
                                    </p:anim>
                                    <p:anim calcmode="lin" valueType="num">
                                      <p:cBhvr>
                                        <p:cTn id="31" dur="1000" fill="hold"/>
                                        <p:tgtEl>
                                          <p:spTgt spid="35"/>
                                        </p:tgtEl>
                                        <p:attrNameLst>
                                          <p:attrName>ppt_y</p:attrName>
                                        </p:attrNameLst>
                                      </p:cBhvr>
                                      <p:tavLst>
                                        <p:tav tm="0">
                                          <p:val>
                                            <p:strVal val="#ppt_y+.1"/>
                                          </p:val>
                                        </p:tav>
                                        <p:tav tm="100000">
                                          <p:val>
                                            <p:strVal val="#ppt_y"/>
                                          </p:val>
                                        </p:tav>
                                      </p:tavLst>
                                    </p:anim>
                                  </p:childTnLst>
                                </p:cTn>
                              </p:par>
                              <p:par>
                                <p:cTn id="32" presetID="42" presetClass="entr" presetSubtype="0" fill="hold" grpId="1" nodeType="withEffect">
                                  <p:stCondLst>
                                    <p:cond delay="2500"/>
                                  </p:stCondLst>
                                  <p:iterate type="lt">
                                    <p:tmPct val="0"/>
                                  </p:iterate>
                                  <p:childTnLst>
                                    <p:set>
                                      <p:cBhvr>
                                        <p:cTn id="33" dur="1" fill="hold">
                                          <p:stCondLst>
                                            <p:cond delay="0"/>
                                          </p:stCondLst>
                                        </p:cTn>
                                        <p:tgtEl>
                                          <p:spTgt spid="37"/>
                                        </p:tgtEl>
                                        <p:attrNameLst>
                                          <p:attrName>style.visibility</p:attrName>
                                        </p:attrNameLst>
                                      </p:cBhvr>
                                      <p:to>
                                        <p:strVal val="visible"/>
                                      </p:to>
                                    </p:set>
                                    <p:animEffect transition="in" filter="fade">
                                      <p:cBhvr>
                                        <p:cTn id="34" dur="1000"/>
                                        <p:tgtEl>
                                          <p:spTgt spid="37"/>
                                        </p:tgtEl>
                                      </p:cBhvr>
                                    </p:animEffect>
                                    <p:anim calcmode="lin" valueType="num">
                                      <p:cBhvr>
                                        <p:cTn id="35" dur="1000" fill="hold"/>
                                        <p:tgtEl>
                                          <p:spTgt spid="37"/>
                                        </p:tgtEl>
                                        <p:attrNameLst>
                                          <p:attrName>ppt_x</p:attrName>
                                        </p:attrNameLst>
                                      </p:cBhvr>
                                      <p:tavLst>
                                        <p:tav tm="0">
                                          <p:val>
                                            <p:strVal val="#ppt_x"/>
                                          </p:val>
                                        </p:tav>
                                        <p:tav tm="100000">
                                          <p:val>
                                            <p:strVal val="#ppt_x"/>
                                          </p:val>
                                        </p:tav>
                                      </p:tavLst>
                                    </p:anim>
                                    <p:anim calcmode="lin" valueType="num">
                                      <p:cBhvr>
                                        <p:cTn id="36" dur="1000" fill="hold"/>
                                        <p:tgtEl>
                                          <p:spTgt spid="37"/>
                                        </p:tgtEl>
                                        <p:attrNameLst>
                                          <p:attrName>ppt_y</p:attrName>
                                        </p:attrNameLst>
                                      </p:cBhvr>
                                      <p:tavLst>
                                        <p:tav tm="0">
                                          <p:val>
                                            <p:strVal val="#ppt_y+.1"/>
                                          </p:val>
                                        </p:tav>
                                        <p:tav tm="100000">
                                          <p:val>
                                            <p:strVal val="#ppt_y"/>
                                          </p:val>
                                        </p:tav>
                                      </p:tavLst>
                                    </p:anim>
                                  </p:childTnLst>
                                </p:cTn>
                              </p:par>
                              <p:par>
                                <p:cTn id="37" presetID="42" presetClass="entr" presetSubtype="0" fill="hold" grpId="1" nodeType="withEffect">
                                  <p:stCondLst>
                                    <p:cond delay="2500"/>
                                  </p:stCondLst>
                                  <p:iterate type="lt">
                                    <p:tmPct val="0"/>
                                  </p:iterate>
                                  <p:childTnLst>
                                    <p:set>
                                      <p:cBhvr>
                                        <p:cTn id="38" dur="1" fill="hold">
                                          <p:stCondLst>
                                            <p:cond delay="0"/>
                                          </p:stCondLst>
                                        </p:cTn>
                                        <p:tgtEl>
                                          <p:spTgt spid="42"/>
                                        </p:tgtEl>
                                        <p:attrNameLst>
                                          <p:attrName>style.visibility</p:attrName>
                                        </p:attrNameLst>
                                      </p:cBhvr>
                                      <p:to>
                                        <p:strVal val="visible"/>
                                      </p:to>
                                    </p:set>
                                    <p:animEffect transition="in" filter="fade">
                                      <p:cBhvr>
                                        <p:cTn id="39" dur="1000"/>
                                        <p:tgtEl>
                                          <p:spTgt spid="42"/>
                                        </p:tgtEl>
                                      </p:cBhvr>
                                    </p:animEffect>
                                    <p:anim calcmode="lin" valueType="num">
                                      <p:cBhvr>
                                        <p:cTn id="40" dur="1000" fill="hold"/>
                                        <p:tgtEl>
                                          <p:spTgt spid="42"/>
                                        </p:tgtEl>
                                        <p:attrNameLst>
                                          <p:attrName>ppt_x</p:attrName>
                                        </p:attrNameLst>
                                      </p:cBhvr>
                                      <p:tavLst>
                                        <p:tav tm="0">
                                          <p:val>
                                            <p:strVal val="#ppt_x"/>
                                          </p:val>
                                        </p:tav>
                                        <p:tav tm="100000">
                                          <p:val>
                                            <p:strVal val="#ppt_x"/>
                                          </p:val>
                                        </p:tav>
                                      </p:tavLst>
                                    </p:anim>
                                    <p:anim calcmode="lin" valueType="num">
                                      <p:cBhvr>
                                        <p:cTn id="41" dur="1000" fill="hold"/>
                                        <p:tgtEl>
                                          <p:spTgt spid="42"/>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34" presetClass="emph" presetSubtype="0" fill="hold" grpId="0" nodeType="afterEffect">
                                  <p:stCondLst>
                                    <p:cond delay="0"/>
                                  </p:stCondLst>
                                  <p:iterate type="lt">
                                    <p:tmPct val="10000"/>
                                  </p:iterate>
                                  <p:childTnLst>
                                    <p:animMotion origin="layout" path="M 3.88889E-6 4.81481E-6 L 3.88889E-6 -0.07223 " pathEditMode="relative" rAng="0" ptsTypes="AA">
                                      <p:cBhvr>
                                        <p:cTn id="44" dur="249" accel="50000" decel="50000" autoRev="1" fill="hold">
                                          <p:stCondLst>
                                            <p:cond delay="0"/>
                                          </p:stCondLst>
                                        </p:cTn>
                                        <p:tgtEl>
                                          <p:spTgt spid="40"/>
                                        </p:tgtEl>
                                        <p:attrNameLst>
                                          <p:attrName>ppt_x</p:attrName>
                                          <p:attrName>ppt_y</p:attrName>
                                        </p:attrNameLst>
                                      </p:cBhvr>
                                      <p:rCtr x="0" y="-3611"/>
                                    </p:animMotion>
                                    <p:animRot by="1500000">
                                      <p:cBhvr>
                                        <p:cTn id="45" dur="125" fill="hold">
                                          <p:stCondLst>
                                            <p:cond delay="0"/>
                                          </p:stCondLst>
                                        </p:cTn>
                                        <p:tgtEl>
                                          <p:spTgt spid="40"/>
                                        </p:tgtEl>
                                        <p:attrNameLst>
                                          <p:attrName>r</p:attrName>
                                        </p:attrNameLst>
                                      </p:cBhvr>
                                    </p:animRot>
                                    <p:animRot by="-1500000">
                                      <p:cBhvr>
                                        <p:cTn id="46" dur="125" fill="hold">
                                          <p:stCondLst>
                                            <p:cond delay="125"/>
                                          </p:stCondLst>
                                        </p:cTn>
                                        <p:tgtEl>
                                          <p:spTgt spid="40"/>
                                        </p:tgtEl>
                                        <p:attrNameLst>
                                          <p:attrName>r</p:attrName>
                                        </p:attrNameLst>
                                      </p:cBhvr>
                                    </p:animRot>
                                    <p:animRot by="-1500000">
                                      <p:cBhvr>
                                        <p:cTn id="47" dur="125" fill="hold">
                                          <p:stCondLst>
                                            <p:cond delay="249"/>
                                          </p:stCondLst>
                                        </p:cTn>
                                        <p:tgtEl>
                                          <p:spTgt spid="40"/>
                                        </p:tgtEl>
                                        <p:attrNameLst>
                                          <p:attrName>r</p:attrName>
                                        </p:attrNameLst>
                                      </p:cBhvr>
                                    </p:animRot>
                                    <p:animRot by="1500000">
                                      <p:cBhvr>
                                        <p:cTn id="48" dur="125" fill="hold">
                                          <p:stCondLst>
                                            <p:cond delay="375"/>
                                          </p:stCondLst>
                                        </p:cTn>
                                        <p:tgtEl>
                                          <p:spTgt spid="40"/>
                                        </p:tgtEl>
                                        <p:attrNameLst>
                                          <p:attrName>r</p:attrName>
                                        </p:attrNameLst>
                                      </p:cBhvr>
                                    </p:animRot>
                                  </p:childTnLst>
                                </p:cTn>
                              </p:par>
                              <p:par>
                                <p:cTn id="49" presetID="34" presetClass="emph" presetSubtype="0" fill="hold" grpId="0" nodeType="withEffect">
                                  <p:stCondLst>
                                    <p:cond delay="400"/>
                                  </p:stCondLst>
                                  <p:iterate type="lt">
                                    <p:tmPct val="5859"/>
                                  </p:iterate>
                                  <p:childTnLst>
                                    <p:animMotion origin="layout" path="M 2.22222E-6 4.07407E-6 L 2.22222E-6 -0.07223 " pathEditMode="relative" rAng="0" ptsTypes="AA">
                                      <p:cBhvr>
                                        <p:cTn id="50" dur="250" accel="50000" decel="50000" autoRev="1" fill="hold">
                                          <p:stCondLst>
                                            <p:cond delay="0"/>
                                          </p:stCondLst>
                                        </p:cTn>
                                        <p:tgtEl>
                                          <p:spTgt spid="35"/>
                                        </p:tgtEl>
                                        <p:attrNameLst>
                                          <p:attrName>ppt_x</p:attrName>
                                          <p:attrName>ppt_y</p:attrName>
                                        </p:attrNameLst>
                                      </p:cBhvr>
                                      <p:rCtr x="0" y="-3611"/>
                                    </p:animMotion>
                                    <p:animRot by="1500000">
                                      <p:cBhvr>
                                        <p:cTn id="51" dur="125" fill="hold">
                                          <p:stCondLst>
                                            <p:cond delay="0"/>
                                          </p:stCondLst>
                                        </p:cTn>
                                        <p:tgtEl>
                                          <p:spTgt spid="35"/>
                                        </p:tgtEl>
                                        <p:attrNameLst>
                                          <p:attrName>r</p:attrName>
                                        </p:attrNameLst>
                                      </p:cBhvr>
                                    </p:animRot>
                                    <p:animRot by="-1500000">
                                      <p:cBhvr>
                                        <p:cTn id="52" dur="125" fill="hold">
                                          <p:stCondLst>
                                            <p:cond delay="125"/>
                                          </p:stCondLst>
                                        </p:cTn>
                                        <p:tgtEl>
                                          <p:spTgt spid="35"/>
                                        </p:tgtEl>
                                        <p:attrNameLst>
                                          <p:attrName>r</p:attrName>
                                        </p:attrNameLst>
                                      </p:cBhvr>
                                    </p:animRot>
                                    <p:animRot by="-1500000">
                                      <p:cBhvr>
                                        <p:cTn id="53" dur="125" fill="hold">
                                          <p:stCondLst>
                                            <p:cond delay="250"/>
                                          </p:stCondLst>
                                        </p:cTn>
                                        <p:tgtEl>
                                          <p:spTgt spid="35"/>
                                        </p:tgtEl>
                                        <p:attrNameLst>
                                          <p:attrName>r</p:attrName>
                                        </p:attrNameLst>
                                      </p:cBhvr>
                                    </p:animRot>
                                    <p:animRot by="1500000">
                                      <p:cBhvr>
                                        <p:cTn id="54" dur="125" fill="hold">
                                          <p:stCondLst>
                                            <p:cond delay="375"/>
                                          </p:stCondLst>
                                        </p:cTn>
                                        <p:tgtEl>
                                          <p:spTgt spid="35"/>
                                        </p:tgtEl>
                                        <p:attrNameLst>
                                          <p:attrName>r</p:attrName>
                                        </p:attrNameLst>
                                      </p:cBhvr>
                                    </p:animRot>
                                  </p:childTnLst>
                                </p:cTn>
                              </p:par>
                              <p:par>
                                <p:cTn id="55" presetID="34" presetClass="emph" presetSubtype="0" fill="hold" grpId="0" nodeType="withEffect">
                                  <p:stCondLst>
                                    <p:cond delay="1500"/>
                                  </p:stCondLst>
                                  <p:iterate type="lt">
                                    <p:tmPct val="10000"/>
                                  </p:iterate>
                                  <p:childTnLst>
                                    <p:animMotion origin="layout" path="M -3.88889E-6 -9.25926E-7 L -3.88889E-6 -0.07234 " pathEditMode="relative" rAng="0" ptsTypes="AA">
                                      <p:cBhvr>
                                        <p:cTn id="56" dur="249" accel="50000" decel="50000" autoRev="1" fill="hold">
                                          <p:stCondLst>
                                            <p:cond delay="0"/>
                                          </p:stCondLst>
                                        </p:cTn>
                                        <p:tgtEl>
                                          <p:spTgt spid="37"/>
                                        </p:tgtEl>
                                        <p:attrNameLst>
                                          <p:attrName>ppt_x</p:attrName>
                                          <p:attrName>ppt_y</p:attrName>
                                        </p:attrNameLst>
                                      </p:cBhvr>
                                      <p:rCtr x="0" y="-3646"/>
                                    </p:animMotion>
                                    <p:animRot by="1500000">
                                      <p:cBhvr>
                                        <p:cTn id="57" dur="125" fill="hold">
                                          <p:stCondLst>
                                            <p:cond delay="0"/>
                                          </p:stCondLst>
                                        </p:cTn>
                                        <p:tgtEl>
                                          <p:spTgt spid="37"/>
                                        </p:tgtEl>
                                        <p:attrNameLst>
                                          <p:attrName>r</p:attrName>
                                        </p:attrNameLst>
                                      </p:cBhvr>
                                    </p:animRot>
                                    <p:animRot by="-1500000">
                                      <p:cBhvr>
                                        <p:cTn id="58" dur="125" fill="hold">
                                          <p:stCondLst>
                                            <p:cond delay="125"/>
                                          </p:stCondLst>
                                        </p:cTn>
                                        <p:tgtEl>
                                          <p:spTgt spid="37"/>
                                        </p:tgtEl>
                                        <p:attrNameLst>
                                          <p:attrName>r</p:attrName>
                                        </p:attrNameLst>
                                      </p:cBhvr>
                                    </p:animRot>
                                    <p:animRot by="-1500000">
                                      <p:cBhvr>
                                        <p:cTn id="59" dur="125" fill="hold">
                                          <p:stCondLst>
                                            <p:cond delay="249"/>
                                          </p:stCondLst>
                                        </p:cTn>
                                        <p:tgtEl>
                                          <p:spTgt spid="37"/>
                                        </p:tgtEl>
                                        <p:attrNameLst>
                                          <p:attrName>r</p:attrName>
                                        </p:attrNameLst>
                                      </p:cBhvr>
                                    </p:animRot>
                                    <p:animRot by="1500000">
                                      <p:cBhvr>
                                        <p:cTn id="60" dur="125" fill="hold">
                                          <p:stCondLst>
                                            <p:cond delay="375"/>
                                          </p:stCondLst>
                                        </p:cTn>
                                        <p:tgtEl>
                                          <p:spTgt spid="37"/>
                                        </p:tgtEl>
                                        <p:attrNameLst>
                                          <p:attrName>r</p:attrName>
                                        </p:attrNameLst>
                                      </p:cBhvr>
                                    </p:animRot>
                                  </p:childTnLst>
                                </p:cTn>
                              </p:par>
                              <p:par>
                                <p:cTn id="61" presetID="34" presetClass="emph" presetSubtype="0" fill="hold" grpId="0" nodeType="withEffect">
                                  <p:stCondLst>
                                    <p:cond delay="1700"/>
                                  </p:stCondLst>
                                  <p:iterate type="lt">
                                    <p:tmPct val="4703"/>
                                  </p:iterate>
                                  <p:childTnLst>
                                    <p:animMotion origin="layout" path="M 1.11022E-16 4.62963E-6 L 1.11022E-16 -0.07234 " pathEditMode="relative" rAng="0" ptsTypes="AA">
                                      <p:cBhvr>
                                        <p:cTn id="62" dur="250" accel="50000" decel="50000" autoRev="1" fill="hold">
                                          <p:stCondLst>
                                            <p:cond delay="0"/>
                                          </p:stCondLst>
                                        </p:cTn>
                                        <p:tgtEl>
                                          <p:spTgt spid="42"/>
                                        </p:tgtEl>
                                        <p:attrNameLst>
                                          <p:attrName>ppt_x</p:attrName>
                                          <p:attrName>ppt_y</p:attrName>
                                        </p:attrNameLst>
                                      </p:cBhvr>
                                      <p:rCtr x="0" y="-3646"/>
                                    </p:animMotion>
                                    <p:animRot by="1500000">
                                      <p:cBhvr>
                                        <p:cTn id="63" dur="125" fill="hold">
                                          <p:stCondLst>
                                            <p:cond delay="0"/>
                                          </p:stCondLst>
                                        </p:cTn>
                                        <p:tgtEl>
                                          <p:spTgt spid="42"/>
                                        </p:tgtEl>
                                        <p:attrNameLst>
                                          <p:attrName>r</p:attrName>
                                        </p:attrNameLst>
                                      </p:cBhvr>
                                    </p:animRot>
                                    <p:animRot by="-1500000">
                                      <p:cBhvr>
                                        <p:cTn id="64" dur="125" fill="hold">
                                          <p:stCondLst>
                                            <p:cond delay="125"/>
                                          </p:stCondLst>
                                        </p:cTn>
                                        <p:tgtEl>
                                          <p:spTgt spid="42"/>
                                        </p:tgtEl>
                                        <p:attrNameLst>
                                          <p:attrName>r</p:attrName>
                                        </p:attrNameLst>
                                      </p:cBhvr>
                                    </p:animRot>
                                    <p:animRot by="-1500000">
                                      <p:cBhvr>
                                        <p:cTn id="65" dur="125" fill="hold">
                                          <p:stCondLst>
                                            <p:cond delay="250"/>
                                          </p:stCondLst>
                                        </p:cTn>
                                        <p:tgtEl>
                                          <p:spTgt spid="42"/>
                                        </p:tgtEl>
                                        <p:attrNameLst>
                                          <p:attrName>r</p:attrName>
                                        </p:attrNameLst>
                                      </p:cBhvr>
                                    </p:animRot>
                                    <p:animRot by="1500000">
                                      <p:cBhvr>
                                        <p:cTn id="66" dur="125" fill="hold">
                                          <p:stCondLst>
                                            <p:cond delay="375"/>
                                          </p:stCondLst>
                                        </p:cTn>
                                        <p:tgtEl>
                                          <p:spTgt spid="42"/>
                                        </p:tgtEl>
                                        <p:attrNameLst>
                                          <p:attrName>r</p:attrName>
                                        </p:attrNameLst>
                                      </p:cBhvr>
                                    </p:animRot>
                                  </p:childTnLst>
                                </p:cTn>
                              </p:par>
                              <p:par>
                                <p:cTn id="67" presetID="42" presetClass="entr" presetSubtype="0" fill="hold" grpId="0" nodeType="withEffect">
                                  <p:stCondLst>
                                    <p:cond delay="2500"/>
                                  </p:stCondLst>
                                  <p:childTnLst>
                                    <p:set>
                                      <p:cBhvr>
                                        <p:cTn id="68" dur="1" fill="hold">
                                          <p:stCondLst>
                                            <p:cond delay="0"/>
                                          </p:stCondLst>
                                        </p:cTn>
                                        <p:tgtEl>
                                          <p:spTgt spid="54"/>
                                        </p:tgtEl>
                                        <p:attrNameLst>
                                          <p:attrName>style.visibility</p:attrName>
                                        </p:attrNameLst>
                                      </p:cBhvr>
                                      <p:to>
                                        <p:strVal val="visible"/>
                                      </p:to>
                                    </p:set>
                                    <p:animEffect transition="in" filter="fade">
                                      <p:cBhvr>
                                        <p:cTn id="69" dur="1000"/>
                                        <p:tgtEl>
                                          <p:spTgt spid="54"/>
                                        </p:tgtEl>
                                      </p:cBhvr>
                                    </p:animEffect>
                                    <p:anim calcmode="lin" valueType="num">
                                      <p:cBhvr>
                                        <p:cTn id="70" dur="1000" fill="hold"/>
                                        <p:tgtEl>
                                          <p:spTgt spid="54"/>
                                        </p:tgtEl>
                                        <p:attrNameLst>
                                          <p:attrName>ppt_x</p:attrName>
                                        </p:attrNameLst>
                                      </p:cBhvr>
                                      <p:tavLst>
                                        <p:tav tm="0">
                                          <p:val>
                                            <p:strVal val="#ppt_x"/>
                                          </p:val>
                                        </p:tav>
                                        <p:tav tm="100000">
                                          <p:val>
                                            <p:strVal val="#ppt_x"/>
                                          </p:val>
                                        </p:tav>
                                      </p:tavLst>
                                    </p:anim>
                                    <p:anim calcmode="lin" valueType="num">
                                      <p:cBhvr>
                                        <p:cTn id="71" dur="1000" fill="hold"/>
                                        <p:tgtEl>
                                          <p:spTgt spid="5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2500"/>
                                  </p:stCondLst>
                                  <p:childTnLst>
                                    <p:set>
                                      <p:cBhvr>
                                        <p:cTn id="73" dur="1" fill="hold">
                                          <p:stCondLst>
                                            <p:cond delay="0"/>
                                          </p:stCondLst>
                                        </p:cTn>
                                        <p:tgtEl>
                                          <p:spTgt spid="45"/>
                                        </p:tgtEl>
                                        <p:attrNameLst>
                                          <p:attrName>style.visibility</p:attrName>
                                        </p:attrNameLst>
                                      </p:cBhvr>
                                      <p:to>
                                        <p:strVal val="visible"/>
                                      </p:to>
                                    </p:set>
                                    <p:animEffect transition="in" filter="fade">
                                      <p:cBhvr>
                                        <p:cTn id="74" dur="1000"/>
                                        <p:tgtEl>
                                          <p:spTgt spid="45"/>
                                        </p:tgtEl>
                                      </p:cBhvr>
                                    </p:animEffect>
                                    <p:anim calcmode="lin" valueType="num">
                                      <p:cBhvr>
                                        <p:cTn id="75" dur="1000" fill="hold"/>
                                        <p:tgtEl>
                                          <p:spTgt spid="45"/>
                                        </p:tgtEl>
                                        <p:attrNameLst>
                                          <p:attrName>ppt_x</p:attrName>
                                        </p:attrNameLst>
                                      </p:cBhvr>
                                      <p:tavLst>
                                        <p:tav tm="0">
                                          <p:val>
                                            <p:strVal val="#ppt_x"/>
                                          </p:val>
                                        </p:tav>
                                        <p:tav tm="100000">
                                          <p:val>
                                            <p:strVal val="#ppt_x"/>
                                          </p:val>
                                        </p:tav>
                                      </p:tavLst>
                                    </p:anim>
                                    <p:anim calcmode="lin" valueType="num">
                                      <p:cBhvr>
                                        <p:cTn id="76" dur="1000" fill="hold"/>
                                        <p:tgtEl>
                                          <p:spTgt spid="45"/>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250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1000"/>
                                        <p:tgtEl>
                                          <p:spTgt spid="46"/>
                                        </p:tgtEl>
                                      </p:cBhvr>
                                    </p:animEffect>
                                    <p:anim calcmode="lin" valueType="num">
                                      <p:cBhvr>
                                        <p:cTn id="80" dur="1000" fill="hold"/>
                                        <p:tgtEl>
                                          <p:spTgt spid="46"/>
                                        </p:tgtEl>
                                        <p:attrNameLst>
                                          <p:attrName>ppt_x</p:attrName>
                                        </p:attrNameLst>
                                      </p:cBhvr>
                                      <p:tavLst>
                                        <p:tav tm="0">
                                          <p:val>
                                            <p:strVal val="#ppt_x"/>
                                          </p:val>
                                        </p:tav>
                                        <p:tav tm="100000">
                                          <p:val>
                                            <p:strVal val="#ppt_x"/>
                                          </p:val>
                                        </p:tav>
                                      </p:tavLst>
                                    </p:anim>
                                    <p:anim calcmode="lin" valueType="num">
                                      <p:cBhvr>
                                        <p:cTn id="81" dur="1000" fill="hold"/>
                                        <p:tgtEl>
                                          <p:spTgt spid="46"/>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2500"/>
                                  </p:stCondLst>
                                  <p:childTnLst>
                                    <p:set>
                                      <p:cBhvr>
                                        <p:cTn id="83" dur="1" fill="hold">
                                          <p:stCondLst>
                                            <p:cond delay="0"/>
                                          </p:stCondLst>
                                        </p:cTn>
                                        <p:tgtEl>
                                          <p:spTgt spid="53"/>
                                        </p:tgtEl>
                                        <p:attrNameLst>
                                          <p:attrName>style.visibility</p:attrName>
                                        </p:attrNameLst>
                                      </p:cBhvr>
                                      <p:to>
                                        <p:strVal val="visible"/>
                                      </p:to>
                                    </p:set>
                                    <p:animEffect transition="in" filter="fade">
                                      <p:cBhvr>
                                        <p:cTn id="84" dur="1000"/>
                                        <p:tgtEl>
                                          <p:spTgt spid="53"/>
                                        </p:tgtEl>
                                      </p:cBhvr>
                                    </p:animEffect>
                                    <p:anim calcmode="lin" valueType="num">
                                      <p:cBhvr>
                                        <p:cTn id="85" dur="1000" fill="hold"/>
                                        <p:tgtEl>
                                          <p:spTgt spid="53"/>
                                        </p:tgtEl>
                                        <p:attrNameLst>
                                          <p:attrName>ppt_x</p:attrName>
                                        </p:attrNameLst>
                                      </p:cBhvr>
                                      <p:tavLst>
                                        <p:tav tm="0">
                                          <p:val>
                                            <p:strVal val="#ppt_x"/>
                                          </p:val>
                                        </p:tav>
                                        <p:tav tm="100000">
                                          <p:val>
                                            <p:strVal val="#ppt_x"/>
                                          </p:val>
                                        </p:tav>
                                      </p:tavLst>
                                    </p:anim>
                                    <p:anim calcmode="lin" valueType="num">
                                      <p:cBhvr>
                                        <p:cTn id="86" dur="1000" fill="hold"/>
                                        <p:tgtEl>
                                          <p:spTgt spid="53"/>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250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1000"/>
                                        <p:tgtEl>
                                          <p:spTgt spid="55"/>
                                        </p:tgtEl>
                                      </p:cBhvr>
                                    </p:animEffect>
                                    <p:anim calcmode="lin" valueType="num">
                                      <p:cBhvr>
                                        <p:cTn id="90" dur="1000" fill="hold"/>
                                        <p:tgtEl>
                                          <p:spTgt spid="55"/>
                                        </p:tgtEl>
                                        <p:attrNameLst>
                                          <p:attrName>ppt_x</p:attrName>
                                        </p:attrNameLst>
                                      </p:cBhvr>
                                      <p:tavLst>
                                        <p:tav tm="0">
                                          <p:val>
                                            <p:strVal val="#ppt_x"/>
                                          </p:val>
                                        </p:tav>
                                        <p:tav tm="100000">
                                          <p:val>
                                            <p:strVal val="#ppt_x"/>
                                          </p:val>
                                        </p:tav>
                                      </p:tavLst>
                                    </p:anim>
                                    <p:anim calcmode="lin" valueType="num">
                                      <p:cBhvr>
                                        <p:cTn id="91" dur="1000" fill="hold"/>
                                        <p:tgtEl>
                                          <p:spTgt spid="55"/>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250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1000"/>
                                        <p:tgtEl>
                                          <p:spTgt spid="29"/>
                                        </p:tgtEl>
                                      </p:cBhvr>
                                    </p:animEffect>
                                    <p:anim calcmode="lin" valueType="num">
                                      <p:cBhvr>
                                        <p:cTn id="95" dur="1000" fill="hold"/>
                                        <p:tgtEl>
                                          <p:spTgt spid="29"/>
                                        </p:tgtEl>
                                        <p:attrNameLst>
                                          <p:attrName>ppt_x</p:attrName>
                                        </p:attrNameLst>
                                      </p:cBhvr>
                                      <p:tavLst>
                                        <p:tav tm="0">
                                          <p:val>
                                            <p:strVal val="#ppt_x"/>
                                          </p:val>
                                        </p:tav>
                                        <p:tav tm="100000">
                                          <p:val>
                                            <p:strVal val="#ppt_x"/>
                                          </p:val>
                                        </p:tav>
                                      </p:tavLst>
                                    </p:anim>
                                    <p:anim calcmode="lin" valueType="num">
                                      <p:cBhvr>
                                        <p:cTn id="96" dur="1000" fill="hold"/>
                                        <p:tgtEl>
                                          <p:spTgt spid="29"/>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2500"/>
                                  </p:stCondLst>
                                  <p:childTnLst>
                                    <p:set>
                                      <p:cBhvr>
                                        <p:cTn id="98" dur="1" fill="hold">
                                          <p:stCondLst>
                                            <p:cond delay="0"/>
                                          </p:stCondLst>
                                        </p:cTn>
                                        <p:tgtEl>
                                          <p:spTgt spid="39"/>
                                        </p:tgtEl>
                                        <p:attrNameLst>
                                          <p:attrName>style.visibility</p:attrName>
                                        </p:attrNameLst>
                                      </p:cBhvr>
                                      <p:to>
                                        <p:strVal val="visible"/>
                                      </p:to>
                                    </p:set>
                                    <p:animEffect transition="in" filter="fade">
                                      <p:cBhvr>
                                        <p:cTn id="99" dur="1000"/>
                                        <p:tgtEl>
                                          <p:spTgt spid="39"/>
                                        </p:tgtEl>
                                      </p:cBhvr>
                                    </p:animEffect>
                                    <p:anim calcmode="lin" valueType="num">
                                      <p:cBhvr>
                                        <p:cTn id="100" dur="1000" fill="hold"/>
                                        <p:tgtEl>
                                          <p:spTgt spid="39"/>
                                        </p:tgtEl>
                                        <p:attrNameLst>
                                          <p:attrName>ppt_x</p:attrName>
                                        </p:attrNameLst>
                                      </p:cBhvr>
                                      <p:tavLst>
                                        <p:tav tm="0">
                                          <p:val>
                                            <p:strVal val="#ppt_x"/>
                                          </p:val>
                                        </p:tav>
                                        <p:tav tm="100000">
                                          <p:val>
                                            <p:strVal val="#ppt_x"/>
                                          </p:val>
                                        </p:tav>
                                      </p:tavLst>
                                    </p:anim>
                                    <p:anim calcmode="lin" valueType="num">
                                      <p:cBhvr>
                                        <p:cTn id="101" dur="1000" fill="hold"/>
                                        <p:tgtEl>
                                          <p:spTgt spid="39"/>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2500"/>
                                  </p:stCondLst>
                                  <p:childTnLst>
                                    <p:set>
                                      <p:cBhvr>
                                        <p:cTn id="103" dur="1" fill="hold">
                                          <p:stCondLst>
                                            <p:cond delay="0"/>
                                          </p:stCondLst>
                                        </p:cTn>
                                        <p:tgtEl>
                                          <p:spTgt spid="57"/>
                                        </p:tgtEl>
                                        <p:attrNameLst>
                                          <p:attrName>style.visibility</p:attrName>
                                        </p:attrNameLst>
                                      </p:cBhvr>
                                      <p:to>
                                        <p:strVal val="visible"/>
                                      </p:to>
                                    </p:set>
                                    <p:animEffect transition="in" filter="fade">
                                      <p:cBhvr>
                                        <p:cTn id="104" dur="1000"/>
                                        <p:tgtEl>
                                          <p:spTgt spid="57"/>
                                        </p:tgtEl>
                                      </p:cBhvr>
                                    </p:animEffect>
                                    <p:anim calcmode="lin" valueType="num">
                                      <p:cBhvr>
                                        <p:cTn id="105" dur="1000" fill="hold"/>
                                        <p:tgtEl>
                                          <p:spTgt spid="57"/>
                                        </p:tgtEl>
                                        <p:attrNameLst>
                                          <p:attrName>ppt_x</p:attrName>
                                        </p:attrNameLst>
                                      </p:cBhvr>
                                      <p:tavLst>
                                        <p:tav tm="0">
                                          <p:val>
                                            <p:strVal val="#ppt_x"/>
                                          </p:val>
                                        </p:tav>
                                        <p:tav tm="100000">
                                          <p:val>
                                            <p:strVal val="#ppt_x"/>
                                          </p:val>
                                        </p:tav>
                                      </p:tavLst>
                                    </p:anim>
                                    <p:anim calcmode="lin" valueType="num">
                                      <p:cBhvr>
                                        <p:cTn id="106" dur="1000" fill="hold"/>
                                        <p:tgtEl>
                                          <p:spTgt spid="57"/>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2500"/>
                                  </p:stCondLst>
                                  <p:childTnLst>
                                    <p:set>
                                      <p:cBhvr>
                                        <p:cTn id="108" dur="1" fill="hold">
                                          <p:stCondLst>
                                            <p:cond delay="0"/>
                                          </p:stCondLst>
                                        </p:cTn>
                                        <p:tgtEl>
                                          <p:spTgt spid="56"/>
                                        </p:tgtEl>
                                        <p:attrNameLst>
                                          <p:attrName>style.visibility</p:attrName>
                                        </p:attrNameLst>
                                      </p:cBhvr>
                                      <p:to>
                                        <p:strVal val="visible"/>
                                      </p:to>
                                    </p:set>
                                    <p:animEffect transition="in" filter="fade">
                                      <p:cBhvr>
                                        <p:cTn id="109" dur="1000"/>
                                        <p:tgtEl>
                                          <p:spTgt spid="56"/>
                                        </p:tgtEl>
                                      </p:cBhvr>
                                    </p:animEffect>
                                    <p:anim calcmode="lin" valueType="num">
                                      <p:cBhvr>
                                        <p:cTn id="110" dur="1000" fill="hold"/>
                                        <p:tgtEl>
                                          <p:spTgt spid="56"/>
                                        </p:tgtEl>
                                        <p:attrNameLst>
                                          <p:attrName>ppt_x</p:attrName>
                                        </p:attrNameLst>
                                      </p:cBhvr>
                                      <p:tavLst>
                                        <p:tav tm="0">
                                          <p:val>
                                            <p:strVal val="#ppt_x"/>
                                          </p:val>
                                        </p:tav>
                                        <p:tav tm="100000">
                                          <p:val>
                                            <p:strVal val="#ppt_x"/>
                                          </p:val>
                                        </p:tav>
                                      </p:tavLst>
                                    </p:anim>
                                    <p:anim calcmode="lin" valueType="num">
                                      <p:cBhvr>
                                        <p:cTn id="111" dur="1000" fill="hold"/>
                                        <p:tgtEl>
                                          <p:spTgt spid="56"/>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250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1000"/>
                                        <p:tgtEl>
                                          <p:spTgt spid="41"/>
                                        </p:tgtEl>
                                      </p:cBhvr>
                                    </p:animEffect>
                                    <p:anim calcmode="lin" valueType="num">
                                      <p:cBhvr>
                                        <p:cTn id="115" dur="1000" fill="hold"/>
                                        <p:tgtEl>
                                          <p:spTgt spid="41"/>
                                        </p:tgtEl>
                                        <p:attrNameLst>
                                          <p:attrName>ppt_x</p:attrName>
                                        </p:attrNameLst>
                                      </p:cBhvr>
                                      <p:tavLst>
                                        <p:tav tm="0">
                                          <p:val>
                                            <p:strVal val="#ppt_x"/>
                                          </p:val>
                                        </p:tav>
                                        <p:tav tm="100000">
                                          <p:val>
                                            <p:strVal val="#ppt_x"/>
                                          </p:val>
                                        </p:tav>
                                      </p:tavLst>
                                    </p:anim>
                                    <p:anim calcmode="lin" valueType="num">
                                      <p:cBhvr>
                                        <p:cTn id="116" dur="1000" fill="hold"/>
                                        <p:tgtEl>
                                          <p:spTgt spid="41"/>
                                        </p:tgtEl>
                                        <p:attrNameLst>
                                          <p:attrName>ppt_y</p:attrName>
                                        </p:attrNameLst>
                                      </p:cBhvr>
                                      <p:tavLst>
                                        <p:tav tm="0">
                                          <p:val>
                                            <p:strVal val="#ppt_y+.1"/>
                                          </p:val>
                                        </p:tav>
                                        <p:tav tm="100000">
                                          <p:val>
                                            <p:strVal val="#ppt_y"/>
                                          </p:val>
                                        </p:tav>
                                      </p:tavLst>
                                    </p:anim>
                                  </p:childTnLst>
                                </p:cTn>
                              </p:par>
                            </p:childTnLst>
                          </p:cTn>
                        </p:par>
                        <p:par>
                          <p:cTn id="117" fill="hold">
                            <p:stCondLst>
                              <p:cond delay="8000"/>
                            </p:stCondLst>
                            <p:childTnLst>
                              <p:par>
                                <p:cTn id="118" presetID="6" presetClass="emph" presetSubtype="0" fill="hold" nodeType="afterEffect">
                                  <p:stCondLst>
                                    <p:cond delay="1500"/>
                                  </p:stCondLst>
                                  <p:childTnLst>
                                    <p:animScale>
                                      <p:cBhvr>
                                        <p:cTn id="119" dur="2000" fill="hold"/>
                                        <p:tgtEl>
                                          <p:spTgt spid="53"/>
                                        </p:tgtEl>
                                      </p:cBhvr>
                                      <p:by x="50000" y="50000"/>
                                    </p:animScale>
                                  </p:childTnLst>
                                </p:cTn>
                              </p:par>
                              <p:par>
                                <p:cTn id="120" presetID="42" presetClass="path" presetSubtype="0" accel="50000" decel="50000" fill="hold" nodeType="withEffect">
                                  <p:stCondLst>
                                    <p:cond delay="1500"/>
                                  </p:stCondLst>
                                  <p:childTnLst>
                                    <p:animMotion origin="layout" path="M 2.77778E-6 -3.7037E-6 L 0.00034 0.06991 " pathEditMode="relative" rAng="0" ptsTypes="AA">
                                      <p:cBhvr>
                                        <p:cTn id="121" dur="2000" fill="hold"/>
                                        <p:tgtEl>
                                          <p:spTgt spid="53"/>
                                        </p:tgtEl>
                                        <p:attrNameLst>
                                          <p:attrName>ppt_x</p:attrName>
                                          <p:attrName>ppt_y</p:attrName>
                                        </p:attrNameLst>
                                      </p:cBhvr>
                                      <p:rCtr x="0" y="3472"/>
                                    </p:animMotion>
                                  </p:childTnLst>
                                </p:cTn>
                              </p:par>
                              <p:par>
                                <p:cTn id="122" presetID="6" presetClass="emph" presetSubtype="0" fill="hold" nodeType="withEffect">
                                  <p:stCondLst>
                                    <p:cond delay="1500"/>
                                  </p:stCondLst>
                                  <p:childTnLst>
                                    <p:animScale>
                                      <p:cBhvr>
                                        <p:cTn id="123" dur="2000" fill="hold"/>
                                        <p:tgtEl>
                                          <p:spTgt spid="55"/>
                                        </p:tgtEl>
                                      </p:cBhvr>
                                      <p:by x="50000" y="50000"/>
                                    </p:animScale>
                                  </p:childTnLst>
                                </p:cTn>
                              </p:par>
                              <p:par>
                                <p:cTn id="124" presetID="42" presetClass="path" presetSubtype="0" accel="50000" decel="50000" fill="hold" nodeType="withEffect">
                                  <p:stCondLst>
                                    <p:cond delay="1500"/>
                                  </p:stCondLst>
                                  <p:childTnLst>
                                    <p:animMotion origin="layout" path="M -3.88889E-6 1.11022E-16 L 0.00035 0.06991 " pathEditMode="relative" rAng="0" ptsTypes="AA">
                                      <p:cBhvr>
                                        <p:cTn id="125" dur="2000" fill="hold"/>
                                        <p:tgtEl>
                                          <p:spTgt spid="55"/>
                                        </p:tgtEl>
                                        <p:attrNameLst>
                                          <p:attrName>ppt_x</p:attrName>
                                          <p:attrName>ppt_y</p:attrName>
                                        </p:attrNameLst>
                                      </p:cBhvr>
                                      <p:rCtr x="0" y="3472"/>
                                    </p:animMotion>
                                  </p:childTnLst>
                                </p:cTn>
                              </p:par>
                              <p:par>
                                <p:cTn id="126" presetID="6" presetClass="emph" presetSubtype="0" fill="hold" nodeType="withEffect">
                                  <p:stCondLst>
                                    <p:cond delay="1500"/>
                                  </p:stCondLst>
                                  <p:childTnLst>
                                    <p:animScale>
                                      <p:cBhvr>
                                        <p:cTn id="127" dur="2000" fill="hold"/>
                                        <p:tgtEl>
                                          <p:spTgt spid="29"/>
                                        </p:tgtEl>
                                      </p:cBhvr>
                                      <p:by x="50000" y="50000"/>
                                    </p:animScale>
                                  </p:childTnLst>
                                </p:cTn>
                              </p:par>
                              <p:par>
                                <p:cTn id="128" presetID="42" presetClass="path" presetSubtype="0" accel="50000" decel="50000" fill="hold" nodeType="withEffect">
                                  <p:stCondLst>
                                    <p:cond delay="1500"/>
                                  </p:stCondLst>
                                  <p:childTnLst>
                                    <p:animMotion origin="layout" path="M 5E-6 1.11022E-16 L 0.00035 0.06991 " pathEditMode="relative" rAng="0" ptsTypes="AA">
                                      <p:cBhvr>
                                        <p:cTn id="129" dur="2000" fill="hold"/>
                                        <p:tgtEl>
                                          <p:spTgt spid="29"/>
                                        </p:tgtEl>
                                        <p:attrNameLst>
                                          <p:attrName>ppt_x</p:attrName>
                                          <p:attrName>ppt_y</p:attrName>
                                        </p:attrNameLst>
                                      </p:cBhvr>
                                      <p:rCtr x="0" y="3472"/>
                                    </p:animMotion>
                                  </p:childTnLst>
                                </p:cTn>
                              </p:par>
                              <p:par>
                                <p:cTn id="130" presetID="6" presetClass="emph" presetSubtype="0" fill="hold" nodeType="withEffect">
                                  <p:stCondLst>
                                    <p:cond delay="1500"/>
                                  </p:stCondLst>
                                  <p:childTnLst>
                                    <p:animScale>
                                      <p:cBhvr>
                                        <p:cTn id="131" dur="2000" fill="hold"/>
                                        <p:tgtEl>
                                          <p:spTgt spid="39"/>
                                        </p:tgtEl>
                                      </p:cBhvr>
                                      <p:by x="50000" y="50000"/>
                                    </p:animScale>
                                  </p:childTnLst>
                                </p:cTn>
                              </p:par>
                              <p:par>
                                <p:cTn id="132" presetID="42" presetClass="path" presetSubtype="0" accel="50000" decel="50000" fill="hold" nodeType="withEffect">
                                  <p:stCondLst>
                                    <p:cond delay="1500"/>
                                  </p:stCondLst>
                                  <p:childTnLst>
                                    <p:animMotion origin="layout" path="M 4.44444E-6 -2.22222E-6 L 0.00034 0.06991 " pathEditMode="relative" rAng="0" ptsTypes="AA">
                                      <p:cBhvr>
                                        <p:cTn id="133" dur="2000" fill="hold"/>
                                        <p:tgtEl>
                                          <p:spTgt spid="39"/>
                                        </p:tgtEl>
                                        <p:attrNameLst>
                                          <p:attrName>ppt_x</p:attrName>
                                          <p:attrName>ppt_y</p:attrName>
                                        </p:attrNameLst>
                                      </p:cBhvr>
                                      <p:rCtr x="0" y="3472"/>
                                    </p:animMotion>
                                  </p:childTnLst>
                                </p:cTn>
                              </p:par>
                              <p:par>
                                <p:cTn id="134" presetID="6" presetClass="emph" presetSubtype="0" fill="hold" nodeType="withEffect">
                                  <p:stCondLst>
                                    <p:cond delay="1500"/>
                                  </p:stCondLst>
                                  <p:childTnLst>
                                    <p:animScale>
                                      <p:cBhvr>
                                        <p:cTn id="135" dur="2000" fill="hold"/>
                                        <p:tgtEl>
                                          <p:spTgt spid="57"/>
                                        </p:tgtEl>
                                      </p:cBhvr>
                                      <p:by x="50000" y="50000"/>
                                    </p:animScale>
                                  </p:childTnLst>
                                </p:cTn>
                              </p:par>
                              <p:par>
                                <p:cTn id="136" presetID="42" presetClass="path" presetSubtype="0" accel="50000" decel="50000" fill="hold" nodeType="withEffect">
                                  <p:stCondLst>
                                    <p:cond delay="1500"/>
                                  </p:stCondLst>
                                  <p:childTnLst>
                                    <p:animMotion origin="layout" path="M -2.22222E-6 -3.7037E-6 L 0.00035 0.06991 " pathEditMode="relative" rAng="0" ptsTypes="AA">
                                      <p:cBhvr>
                                        <p:cTn id="137" dur="2000" fill="hold"/>
                                        <p:tgtEl>
                                          <p:spTgt spid="57"/>
                                        </p:tgtEl>
                                        <p:attrNameLst>
                                          <p:attrName>ppt_x</p:attrName>
                                          <p:attrName>ppt_y</p:attrName>
                                        </p:attrNameLst>
                                      </p:cBhvr>
                                      <p:rCtr x="0" y="3472"/>
                                    </p:animMotion>
                                  </p:childTnLst>
                                </p:cTn>
                              </p:par>
                              <p:par>
                                <p:cTn id="138" presetID="6" presetClass="emph" presetSubtype="0" fill="hold" nodeType="withEffect">
                                  <p:stCondLst>
                                    <p:cond delay="1500"/>
                                  </p:stCondLst>
                                  <p:childTnLst>
                                    <p:animScale>
                                      <p:cBhvr>
                                        <p:cTn id="139" dur="2000" fill="hold"/>
                                        <p:tgtEl>
                                          <p:spTgt spid="56"/>
                                        </p:tgtEl>
                                      </p:cBhvr>
                                      <p:by x="50000" y="50000"/>
                                    </p:animScale>
                                  </p:childTnLst>
                                </p:cTn>
                              </p:par>
                              <p:par>
                                <p:cTn id="140" presetID="42" presetClass="path" presetSubtype="0" accel="50000" decel="50000" fill="hold" nodeType="withEffect">
                                  <p:stCondLst>
                                    <p:cond delay="1500"/>
                                  </p:stCondLst>
                                  <p:childTnLst>
                                    <p:animMotion origin="layout" path="M 2.22222E-6 3.33333E-6 L 0.00035 0.0699 " pathEditMode="relative" rAng="0" ptsTypes="AA">
                                      <p:cBhvr>
                                        <p:cTn id="141" dur="2000" fill="hold"/>
                                        <p:tgtEl>
                                          <p:spTgt spid="56"/>
                                        </p:tgtEl>
                                        <p:attrNameLst>
                                          <p:attrName>ppt_x</p:attrName>
                                          <p:attrName>ppt_y</p:attrName>
                                        </p:attrNameLst>
                                      </p:cBhvr>
                                      <p:rCtr x="0" y="3472"/>
                                    </p:animMotion>
                                  </p:childTnLst>
                                </p:cTn>
                              </p:par>
                              <p:par>
                                <p:cTn id="142" presetID="6" presetClass="emph" presetSubtype="0" fill="hold" nodeType="withEffect">
                                  <p:stCondLst>
                                    <p:cond delay="1500"/>
                                  </p:stCondLst>
                                  <p:childTnLst>
                                    <p:animScale>
                                      <p:cBhvr>
                                        <p:cTn id="143" dur="2000" fill="hold"/>
                                        <p:tgtEl>
                                          <p:spTgt spid="41"/>
                                        </p:tgtEl>
                                      </p:cBhvr>
                                      <p:by x="50000" y="50000"/>
                                    </p:animScale>
                                  </p:childTnLst>
                                </p:cTn>
                              </p:par>
                              <p:par>
                                <p:cTn id="144" presetID="42" presetClass="path" presetSubtype="0" accel="50000" decel="50000" fill="hold" nodeType="withEffect">
                                  <p:stCondLst>
                                    <p:cond delay="1500"/>
                                  </p:stCondLst>
                                  <p:childTnLst>
                                    <p:animMotion origin="layout" path="M 4.44444E-6 4.44444E-6 L 0.00034 0.0699 " pathEditMode="relative" rAng="0" ptsTypes="AA">
                                      <p:cBhvr>
                                        <p:cTn id="145" dur="2000" fill="hold"/>
                                        <p:tgtEl>
                                          <p:spTgt spid="41"/>
                                        </p:tgtEl>
                                        <p:attrNameLst>
                                          <p:attrName>ppt_x</p:attrName>
                                          <p:attrName>ppt_y</p:attrName>
                                        </p:attrNameLst>
                                      </p:cBhvr>
                                      <p:rCtr x="0" y="3472"/>
                                    </p:animMotion>
                                  </p:childTnLst>
                                </p:cTn>
                              </p:par>
                              <p:par>
                                <p:cTn id="146" presetID="22" presetClass="entr" presetSubtype="8" fill="hold" grpId="0" nodeType="withEffect">
                                  <p:stCondLst>
                                    <p:cond delay="3500"/>
                                  </p:stCondLst>
                                  <p:childTnLst>
                                    <p:set>
                                      <p:cBhvr>
                                        <p:cTn id="147" dur="1" fill="hold">
                                          <p:stCondLst>
                                            <p:cond delay="0"/>
                                          </p:stCondLst>
                                        </p:cTn>
                                        <p:tgtEl>
                                          <p:spTgt spid="30"/>
                                        </p:tgtEl>
                                        <p:attrNameLst>
                                          <p:attrName>style.visibility</p:attrName>
                                        </p:attrNameLst>
                                      </p:cBhvr>
                                      <p:to>
                                        <p:strVal val="visible"/>
                                      </p:to>
                                    </p:set>
                                    <p:animEffect transition="in" filter="wipe(left)">
                                      <p:cBhvr>
                                        <p:cTn id="148" dur="1600"/>
                                        <p:tgtEl>
                                          <p:spTgt spid="30"/>
                                        </p:tgtEl>
                                      </p:cBhvr>
                                    </p:animEffect>
                                  </p:childTnLst>
                                </p:cTn>
                              </p:par>
                            </p:childTnLst>
                          </p:cTn>
                        </p:par>
                        <p:par>
                          <p:cTn id="149" fill="hold">
                            <p:stCondLst>
                              <p:cond delay="13100"/>
                            </p:stCondLst>
                            <p:childTnLst>
                              <p:par>
                                <p:cTn id="150" presetID="53" presetClass="entr" presetSubtype="16" fill="hold" nodeType="afterEffect">
                                  <p:stCondLst>
                                    <p:cond delay="0"/>
                                  </p:stCondLst>
                                  <p:childTnLst>
                                    <p:set>
                                      <p:cBhvr>
                                        <p:cTn id="151" dur="1" fill="hold">
                                          <p:stCondLst>
                                            <p:cond delay="0"/>
                                          </p:stCondLst>
                                        </p:cTn>
                                        <p:tgtEl>
                                          <p:spTgt spid="2"/>
                                        </p:tgtEl>
                                        <p:attrNameLst>
                                          <p:attrName>style.visibility</p:attrName>
                                        </p:attrNameLst>
                                      </p:cBhvr>
                                      <p:to>
                                        <p:strVal val="visible"/>
                                      </p:to>
                                    </p:set>
                                    <p:anim calcmode="lin" valueType="num">
                                      <p:cBhvr>
                                        <p:cTn id="152" dur="1000" fill="hold"/>
                                        <p:tgtEl>
                                          <p:spTgt spid="2"/>
                                        </p:tgtEl>
                                        <p:attrNameLst>
                                          <p:attrName>ppt_w</p:attrName>
                                        </p:attrNameLst>
                                      </p:cBhvr>
                                      <p:tavLst>
                                        <p:tav tm="0">
                                          <p:val>
                                            <p:fltVal val="0"/>
                                          </p:val>
                                        </p:tav>
                                        <p:tav tm="100000">
                                          <p:val>
                                            <p:strVal val="#ppt_w"/>
                                          </p:val>
                                        </p:tav>
                                      </p:tavLst>
                                    </p:anim>
                                    <p:anim calcmode="lin" valueType="num">
                                      <p:cBhvr>
                                        <p:cTn id="153" dur="1000" fill="hold"/>
                                        <p:tgtEl>
                                          <p:spTgt spid="2"/>
                                        </p:tgtEl>
                                        <p:attrNameLst>
                                          <p:attrName>ppt_h</p:attrName>
                                        </p:attrNameLst>
                                      </p:cBhvr>
                                      <p:tavLst>
                                        <p:tav tm="0">
                                          <p:val>
                                            <p:fltVal val="0"/>
                                          </p:val>
                                        </p:tav>
                                        <p:tav tm="100000">
                                          <p:val>
                                            <p:strVal val="#ppt_h"/>
                                          </p:val>
                                        </p:tav>
                                      </p:tavLst>
                                    </p:anim>
                                    <p:animEffect transition="in" filter="fade">
                                      <p:cBhvr>
                                        <p:cTn id="154" dur="1000"/>
                                        <p:tgtEl>
                                          <p:spTgt spid="2"/>
                                        </p:tgtEl>
                                      </p:cBhvr>
                                    </p:animEffect>
                                  </p:childTnLst>
                                </p:cTn>
                              </p:par>
                            </p:childTnLst>
                          </p:cTn>
                        </p:par>
                        <p:par>
                          <p:cTn id="155" fill="hold">
                            <p:stCondLst>
                              <p:cond delay="14100"/>
                            </p:stCondLst>
                            <p:childTnLst>
                              <p:par>
                                <p:cTn id="156" presetID="1" presetClass="entr" presetSubtype="0" fill="hold" grpId="0" nodeType="afterEffect">
                                  <p:stCondLst>
                                    <p:cond delay="0"/>
                                  </p:stCondLst>
                                  <p:childTnLst>
                                    <p:set>
                                      <p:cBhvr>
                                        <p:cTn id="157"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8" restart="whenNotActive" fill="hold" evtFilter="cancelBubble" nodeType="interactiveSeq">
                <p:stCondLst>
                  <p:cond evt="onClick" delay="0">
                    <p:tgtEl>
                      <p:spTgt spid="3"/>
                    </p:tgtEl>
                  </p:cond>
                </p:stCondLst>
                <p:endSync evt="end" delay="0">
                  <p:rtn val="all"/>
                </p:endSync>
                <p:childTnLst>
                  <p:par>
                    <p:cTn id="159" fill="hold">
                      <p:stCondLst>
                        <p:cond delay="0"/>
                      </p:stCondLst>
                      <p:childTnLst>
                        <p:par>
                          <p:cTn id="160" fill="hold">
                            <p:stCondLst>
                              <p:cond delay="0"/>
                            </p:stCondLst>
                            <p:childTnLst>
                              <p:par>
                                <p:cTn id="161" presetID="1" presetClass="exit" presetSubtype="0" fill="hold" grpId="2" nodeType="clickEffect">
                                  <p:stCondLst>
                                    <p:cond delay="0"/>
                                  </p:stCondLst>
                                  <p:childTnLst>
                                    <p:set>
                                      <p:cBhvr>
                                        <p:cTn id="162"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63" restart="whenNotActive" fill="hold" evtFilter="cancelBubble" nodeType="interactiveSeq">
                <p:stCondLst>
                  <p:cond evt="onClick" delay="0">
                    <p:tgtEl>
                      <p:spTgt spid="33"/>
                    </p:tgtEl>
                  </p:cond>
                </p:stCondLst>
                <p:endSync evt="end" delay="0">
                  <p:rtn val="all"/>
                </p:endSync>
                <p:childTnLst>
                  <p:par>
                    <p:cTn id="164" fill="hold">
                      <p:stCondLst>
                        <p:cond delay="0"/>
                      </p:stCondLst>
                      <p:childTnLst>
                        <p:par>
                          <p:cTn id="165" fill="hold">
                            <p:stCondLst>
                              <p:cond delay="0"/>
                            </p:stCondLst>
                            <p:childTnLst>
                              <p:par>
                                <p:cTn id="166" presetID="1" presetClass="entr" presetSubtype="0" fill="hold" grpId="0" nodeType="clickEffect">
                                  <p:stCondLst>
                                    <p:cond delay="0"/>
                                  </p:stCondLst>
                                  <p:childTnLst>
                                    <p:set>
                                      <p:cBhvr>
                                        <p:cTn id="167" dur="1" fill="hold">
                                          <p:stCondLst>
                                            <p:cond delay="0"/>
                                          </p:stCondLst>
                                        </p:cTn>
                                        <p:tgtEl>
                                          <p:spTgt spid="3"/>
                                        </p:tgtEl>
                                        <p:attrNameLst>
                                          <p:attrName>style.visibility</p:attrName>
                                        </p:attrNameLst>
                                      </p:cBhvr>
                                      <p:to>
                                        <p:strVal val="visible"/>
                                      </p:to>
                                    </p:set>
                                  </p:childTnLst>
                                </p:cTn>
                              </p:par>
                              <p:par>
                                <p:cTn id="168" presetID="42" presetClass="path" presetSubtype="0" accel="50000" decel="50000" fill="hold" grpId="1" nodeType="withEffect">
                                  <p:stCondLst>
                                    <p:cond delay="0"/>
                                  </p:stCondLst>
                                  <p:childTnLst>
                                    <p:animMotion origin="layout" path="M -3.33333E-6 3.51852E-6 L -1.00868 -0.00926 " pathEditMode="relative" rAng="0" ptsTypes="AA">
                                      <p:cBhvr>
                                        <p:cTn id="169" dur="200" fill="hold"/>
                                        <p:tgtEl>
                                          <p:spTgt spid="3"/>
                                        </p:tgtEl>
                                        <p:attrNameLst>
                                          <p:attrName>ppt_x</p:attrName>
                                          <p:attrName>ppt_y</p:attrName>
                                        </p:attrNameLst>
                                      </p:cBhvr>
                                      <p:rCtr x="-50451" y="-463"/>
                                    </p:animMotion>
                                  </p:childTnLst>
                                </p:cTn>
                              </p:par>
                            </p:childTnLst>
                          </p:cTn>
                        </p:par>
                      </p:childTnLst>
                    </p:cTn>
                  </p:par>
                </p:childTnLst>
              </p:cTn>
              <p:nextCondLst>
                <p:cond evt="onClick" delay="0">
                  <p:tgtEl>
                    <p:spTgt spid="33"/>
                  </p:tgtEl>
                </p:cond>
              </p:nextCondLst>
            </p:seq>
            <p:seq concurrent="1" nextAc="seek">
              <p:cTn id="170" restart="whenNotActive" fill="hold" evtFilter="cancelBubble" nodeType="interactiveSeq">
                <p:stCondLst>
                  <p:cond evt="onClick" delay="0">
                    <p:tgtEl>
                      <p:spTgt spid="34"/>
                    </p:tgtEl>
                  </p:cond>
                </p:stCondLst>
                <p:endSync evt="end" delay="0">
                  <p:rtn val="all"/>
                </p:endSync>
                <p:childTnLst>
                  <p:par>
                    <p:cTn id="171" fill="hold">
                      <p:stCondLst>
                        <p:cond delay="0"/>
                      </p:stCondLst>
                      <p:childTnLst>
                        <p:par>
                          <p:cTn id="172" fill="hold">
                            <p:stCondLst>
                              <p:cond delay="0"/>
                            </p:stCondLst>
                            <p:childTnLst>
                              <p:par>
                                <p:cTn id="173" presetID="1" presetClass="entr" presetSubtype="0" fill="hold" grpId="4" nodeType="clickEffect">
                                  <p:stCondLst>
                                    <p:cond delay="0"/>
                                  </p:stCondLst>
                                  <p:childTnLst>
                                    <p:set>
                                      <p:cBhvr>
                                        <p:cTn id="174" dur="1" fill="hold">
                                          <p:stCondLst>
                                            <p:cond delay="0"/>
                                          </p:stCondLst>
                                        </p:cTn>
                                        <p:tgtEl>
                                          <p:spTgt spid="3"/>
                                        </p:tgtEl>
                                        <p:attrNameLst>
                                          <p:attrName>style.visibility</p:attrName>
                                        </p:attrNameLst>
                                      </p:cBhvr>
                                      <p:to>
                                        <p:strVal val="visible"/>
                                      </p:to>
                                    </p:set>
                                  </p:childTnLst>
                                </p:cTn>
                              </p:par>
                              <p:par>
                                <p:cTn id="175" presetID="42" presetClass="path" presetSubtype="0" accel="50000" decel="50000" fill="hold" grpId="3" nodeType="withEffect">
                                  <p:stCondLst>
                                    <p:cond delay="0"/>
                                  </p:stCondLst>
                                  <p:childTnLst>
                                    <p:animMotion origin="layout" path="M -3.33333E-6 3.51852E-6 L -1.00868 -0.00116 " pathEditMode="relative" rAng="0" ptsTypes="AA">
                                      <p:cBhvr>
                                        <p:cTn id="176" dur="200" fill="hold"/>
                                        <p:tgtEl>
                                          <p:spTgt spid="3"/>
                                        </p:tgtEl>
                                        <p:attrNameLst>
                                          <p:attrName>ppt_x</p:attrName>
                                          <p:attrName>ppt_y</p:attrName>
                                        </p:attrNameLst>
                                      </p:cBhvr>
                                      <p:rCtr x="-50451" y="-58"/>
                                    </p:animMotion>
                                  </p:childTnLst>
                                </p:cTn>
                              </p:par>
                            </p:childTnLst>
                          </p:cTn>
                        </p:par>
                      </p:childTnLst>
                    </p:cTn>
                  </p:par>
                </p:childTnLst>
              </p:cTn>
              <p:nextCondLst>
                <p:cond evt="onClick" delay="0">
                  <p:tgtEl>
                    <p:spTgt spid="34"/>
                  </p:tgtEl>
                </p:cond>
              </p:nextCondLst>
            </p:seq>
            <p:seq concurrent="1" nextAc="seek">
              <p:cTn id="177" restart="whenNotActive" fill="hold" evtFilter="cancelBubble" nodeType="interactiveSeq">
                <p:stCondLst>
                  <p:cond evt="onClick" delay="0">
                    <p:tgtEl>
                      <p:spTgt spid="4"/>
                    </p:tgtEl>
                  </p:cond>
                </p:stCondLst>
                <p:endSync evt="end" delay="0">
                  <p:rtn val="all"/>
                </p:endSync>
                <p:childTnLst>
                  <p:par>
                    <p:cTn id="178" fill="hold">
                      <p:stCondLst>
                        <p:cond delay="0"/>
                      </p:stCondLst>
                      <p:childTnLst>
                        <p:par>
                          <p:cTn id="179" fill="hold">
                            <p:stCondLst>
                              <p:cond delay="0"/>
                            </p:stCondLst>
                            <p:childTnLst>
                              <p:par>
                                <p:cTn id="180" presetID="1" presetClass="exit" presetSubtype="0" fill="hold" grpId="2" nodeType="clickEffect">
                                  <p:stCondLst>
                                    <p:cond delay="0"/>
                                  </p:stCondLst>
                                  <p:childTnLst>
                                    <p:set>
                                      <p:cBhvr>
                                        <p:cTn id="181"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82" restart="whenNotActive" fill="hold" evtFilter="cancelBubble" nodeType="interactiveSeq">
                <p:stCondLst>
                  <p:cond evt="onClick" delay="0">
                    <p:tgtEl>
                      <p:spTgt spid="30"/>
                    </p:tgtEl>
                  </p:cond>
                </p:stCondLst>
                <p:endSync evt="end" delay="0">
                  <p:rtn val="all"/>
                </p:endSync>
                <p:childTnLst>
                  <p:par>
                    <p:cTn id="183" fill="hold">
                      <p:stCondLst>
                        <p:cond delay="0"/>
                      </p:stCondLst>
                      <p:childTnLst>
                        <p:par>
                          <p:cTn id="184" fill="hold">
                            <p:stCondLst>
                              <p:cond delay="0"/>
                            </p:stCondLst>
                            <p:childTnLst>
                              <p:par>
                                <p:cTn id="185" presetID="1" presetClass="entr" presetSubtype="0" fill="hold" grpId="0" nodeType="clickEffect">
                                  <p:stCondLst>
                                    <p:cond delay="0"/>
                                  </p:stCondLst>
                                  <p:childTnLst>
                                    <p:set>
                                      <p:cBhvr>
                                        <p:cTn id="186" dur="1" fill="hold">
                                          <p:stCondLst>
                                            <p:cond delay="0"/>
                                          </p:stCondLst>
                                        </p:cTn>
                                        <p:tgtEl>
                                          <p:spTgt spid="4"/>
                                        </p:tgtEl>
                                        <p:attrNameLst>
                                          <p:attrName>style.visibility</p:attrName>
                                        </p:attrNameLst>
                                      </p:cBhvr>
                                      <p:to>
                                        <p:strVal val="visible"/>
                                      </p:to>
                                    </p:set>
                                  </p:childTnLst>
                                </p:cTn>
                              </p:par>
                              <p:par>
                                <p:cTn id="187" presetID="42" presetClass="path" presetSubtype="0" accel="50000" decel="50000" fill="hold" grpId="1" nodeType="withEffect">
                                  <p:stCondLst>
                                    <p:cond delay="0"/>
                                  </p:stCondLst>
                                  <p:childTnLst>
                                    <p:animMotion origin="layout" path="M 3.33333E-6 1.2963E-6 L 1.00173 0.00231 " pathEditMode="relative" rAng="0" ptsTypes="AA">
                                      <p:cBhvr>
                                        <p:cTn id="188" dur="200" fill="hold"/>
                                        <p:tgtEl>
                                          <p:spTgt spid="4"/>
                                        </p:tgtEl>
                                        <p:attrNameLst>
                                          <p:attrName>ppt_x</p:attrName>
                                          <p:attrName>ppt_y</p:attrName>
                                        </p:attrNameLst>
                                      </p:cBhvr>
                                      <p:rCtr x="50104" y="116"/>
                                    </p:animMotion>
                                  </p:childTnLst>
                                </p:cTn>
                              </p:par>
                            </p:childTnLst>
                          </p:cTn>
                        </p:par>
                      </p:childTnLst>
                    </p:cTn>
                  </p:par>
                </p:childTnLst>
              </p:cTn>
              <p:nextCondLst>
                <p:cond evt="onClick" delay="0">
                  <p:tgtEl>
                    <p:spTgt spid="30"/>
                  </p:tgtEl>
                </p:cond>
              </p:nextCondLst>
            </p:seq>
          </p:childTnLst>
        </p:cTn>
      </p:par>
    </p:tnLst>
    <p:bldLst>
      <p:bldP spid="54" grpId="0" animBg="1"/>
      <p:bldP spid="62" grpId="0" animBg="1"/>
      <p:bldP spid="25" grpId="0"/>
      <p:bldP spid="30" grpId="0"/>
      <p:bldP spid="45" grpId="0" animBg="1"/>
      <p:bldP spid="46" grpId="0"/>
      <p:bldP spid="35" grpId="0"/>
      <p:bldP spid="35" grpId="1"/>
      <p:bldP spid="40" grpId="0"/>
      <p:bldP spid="40" grpId="1"/>
      <p:bldP spid="37" grpId="0"/>
      <p:bldP spid="37" grpId="1"/>
      <p:bldP spid="42" grpId="0"/>
      <p:bldP spid="42" grpId="1"/>
      <p:bldP spid="3" grpId="0" animBg="1"/>
      <p:bldP spid="3" grpId="1" animBg="1"/>
      <p:bldP spid="3" grpId="2" animBg="1"/>
      <p:bldP spid="3" grpId="3" animBg="1"/>
      <p:bldP spid="3" grpId="4" animBg="1"/>
      <p:bldP spid="4" grpId="0" animBg="1"/>
      <p:bldP spid="4" grpId="1" animBg="1"/>
      <p:bldP spid="4" grpId="2"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A1ED7415-3542-40C3-8E7B-19D6CA8428E4}"/>
              </a:ext>
            </a:extLst>
          </p:cNvPr>
          <p:cNvSpPr>
            <a:spLocks noChangeArrowheads="1"/>
          </p:cNvSpPr>
          <p:nvPr/>
        </p:nvSpPr>
        <p:spPr bwMode="auto">
          <a:xfrm>
            <a:off x="0" y="2858607"/>
            <a:ext cx="4572000" cy="552100"/>
          </a:xfrm>
          <a:prstGeom prst="rect">
            <a:avLst/>
          </a:prstGeom>
          <a:solidFill>
            <a:schemeClr val="bg1"/>
          </a:solidFill>
          <a:ln w="9525" algn="ctr">
            <a:noFill/>
            <a:round/>
            <a:headEnd/>
            <a:tailEnd/>
          </a:ln>
        </p:spPr>
        <p:txBody>
          <a:bodyPr/>
          <a:lstStyle/>
          <a:p>
            <a:pPr defTabSz="417513"/>
            <a:endParaRPr lang="en-US" sz="900" dirty="0">
              <a:solidFill>
                <a:srgbClr val="FFFFFF"/>
              </a:solidFill>
            </a:endParaRPr>
          </a:p>
        </p:txBody>
      </p:sp>
      <p:sp>
        <p:nvSpPr>
          <p:cNvPr id="8" name="TextBox 7">
            <a:extLst>
              <a:ext uri="{FF2B5EF4-FFF2-40B4-BE49-F238E27FC236}">
                <a16:creationId xmlns:a16="http://schemas.microsoft.com/office/drawing/2014/main" id="{20D80FB2-D91C-49B8-B404-A0F5A54C0753}"/>
              </a:ext>
            </a:extLst>
          </p:cNvPr>
          <p:cNvSpPr txBox="1">
            <a:spLocks noChangeArrowheads="1"/>
          </p:cNvSpPr>
          <p:nvPr/>
        </p:nvSpPr>
        <p:spPr bwMode="auto">
          <a:xfrm>
            <a:off x="68674" y="2893511"/>
            <a:ext cx="4371864" cy="367782"/>
          </a:xfrm>
          <a:prstGeom prst="rect">
            <a:avLst/>
          </a:prstGeom>
          <a:noFill/>
          <a:ln w="9525">
            <a:noFill/>
            <a:miter lim="800000"/>
            <a:headEnd/>
            <a:tailEnd/>
          </a:ln>
        </p:spPr>
        <p:txBody>
          <a:bodyPr wrap="none" lIns="0" tIns="0" rIns="0" bIns="0">
            <a:noAutofit/>
          </a:bodyPr>
          <a:lstStyle/>
          <a:p>
            <a:pPr>
              <a:lnSpc>
                <a:spcPts val="2200"/>
              </a:lnSpc>
              <a:tabLst>
                <a:tab pos="1427163" algn="l"/>
              </a:tabLst>
            </a:pPr>
            <a:r>
              <a:rPr lang="en-US" sz="2000" dirty="0">
                <a:solidFill>
                  <a:schemeClr val="tx1"/>
                </a:solidFill>
              </a:rPr>
              <a:t>[God]</a:t>
            </a:r>
            <a:r>
              <a:rPr lang="en-US" sz="600" dirty="0">
                <a:solidFill>
                  <a:srgbClr val="191919"/>
                </a:solidFill>
              </a:rPr>
              <a:t> hath</a:t>
            </a:r>
            <a:r>
              <a:rPr lang="en-US" sz="800" dirty="0">
                <a:solidFill>
                  <a:srgbClr val="191919"/>
                </a:solidFill>
              </a:rPr>
              <a:t> </a:t>
            </a:r>
            <a:r>
              <a:rPr lang="en-US" sz="2000" dirty="0">
                <a:solidFill>
                  <a:schemeClr val="tx1"/>
                </a:solidFill>
              </a:rPr>
              <a:t>made </a:t>
            </a:r>
            <a:r>
              <a:rPr lang="en-US" sz="2000" dirty="0">
                <a:solidFill>
                  <a:schemeClr val="tx1"/>
                </a:solidFill>
                <a:effectLst>
                  <a:outerShdw blurRad="38100" dist="38100" dir="2700000" algn="tl">
                    <a:srgbClr val="000000">
                      <a:alpha val="43137"/>
                    </a:srgbClr>
                  </a:outerShdw>
                </a:effectLst>
              </a:rPr>
              <a:t>him</a:t>
            </a:r>
            <a:r>
              <a:rPr lang="en-US" sz="1200" dirty="0">
                <a:solidFill>
                  <a:srgbClr val="191919"/>
                </a:solidFill>
              </a:rPr>
              <a:t>…</a:t>
            </a:r>
            <a:r>
              <a:rPr lang="en-US" sz="2000" dirty="0">
                <a:solidFill>
                  <a:schemeClr val="tx1"/>
                </a:solidFill>
                <a:effectLst>
                  <a:outerShdw blurRad="38100" dist="38100" dir="2700000" algn="tl">
                    <a:srgbClr val="000000">
                      <a:alpha val="43137"/>
                    </a:srgbClr>
                  </a:outerShdw>
                </a:effectLst>
              </a:rPr>
              <a:t>who</a:t>
            </a:r>
            <a:r>
              <a:rPr lang="en-US" sz="2000" dirty="0">
                <a:solidFill>
                  <a:schemeClr val="tx1"/>
                </a:solidFill>
              </a:rPr>
              <a:t> </a:t>
            </a:r>
            <a:r>
              <a:rPr lang="en-US" sz="2000" b="1" u="sng" dirty="0">
                <a:ln w="6350">
                  <a:solidFill>
                    <a:srgbClr val="5968B0"/>
                  </a:solidFill>
                </a:ln>
                <a:solidFill>
                  <a:schemeClr val="tx1"/>
                </a:solidFill>
                <a:effectLst>
                  <a:glow rad="38100">
                    <a:srgbClr val="5968B0"/>
                  </a:glow>
                  <a:outerShdw blurRad="38100" dist="38100" dir="2700000" algn="tl">
                    <a:srgbClr val="000000">
                      <a:alpha val="43137"/>
                    </a:srgbClr>
                  </a:outerShdw>
                </a:effectLst>
              </a:rPr>
              <a:t>knew no sin</a:t>
            </a:r>
            <a:r>
              <a:rPr lang="en-US" b="1" dirty="0">
                <a:ln w="6350">
                  <a:solidFill>
                    <a:schemeClr val="bg1">
                      <a:lumMod val="65000"/>
                      <a:lumOff val="35000"/>
                    </a:schemeClr>
                  </a:solidFill>
                </a:ln>
                <a:solidFill>
                  <a:schemeClr val="tx1"/>
                </a:solidFill>
                <a:effectLst>
                  <a:outerShdw blurRad="38100" dist="38100" dir="2700000" algn="tl">
                    <a:srgbClr val="000000">
                      <a:alpha val="43137"/>
                    </a:srgbClr>
                  </a:outerShdw>
                </a:effectLst>
              </a:rPr>
              <a:t> </a:t>
            </a:r>
            <a:r>
              <a:rPr lang="en-US" sz="1800" dirty="0">
                <a:solidFill>
                  <a:schemeClr val="tx1"/>
                </a:solidFill>
                <a:effectLst>
                  <a:outerShdw blurRad="38100" dist="38100" dir="2700000" algn="tl">
                    <a:srgbClr val="000000">
                      <a:alpha val="43137"/>
                    </a:srgbClr>
                  </a:outerShdw>
                </a:effectLst>
              </a:rPr>
              <a:t>...</a:t>
            </a:r>
            <a:endParaRPr lang="en-US" sz="2000" dirty="0">
              <a:solidFill>
                <a:schemeClr val="tx1"/>
              </a:solidFill>
            </a:endParaRPr>
          </a:p>
        </p:txBody>
      </p:sp>
      <p:sp>
        <p:nvSpPr>
          <p:cNvPr id="7" name="Rectangle 3">
            <a:extLst>
              <a:ext uri="{FF2B5EF4-FFF2-40B4-BE49-F238E27FC236}">
                <a16:creationId xmlns:a16="http://schemas.microsoft.com/office/drawing/2014/main" id="{B83E8F68-2CD2-4653-944F-6027B2E66880}"/>
              </a:ext>
            </a:extLst>
          </p:cNvPr>
          <p:cNvSpPr>
            <a:spLocks noChangeArrowheads="1"/>
          </p:cNvSpPr>
          <p:nvPr/>
        </p:nvSpPr>
        <p:spPr bwMode="auto">
          <a:xfrm>
            <a:off x="-206" y="2573756"/>
            <a:ext cx="4571999" cy="285248"/>
          </a:xfrm>
          <a:prstGeom prst="rect">
            <a:avLst/>
          </a:prstGeom>
          <a:solidFill>
            <a:srgbClr val="5968B0"/>
          </a:solidFill>
          <a:ln w="0">
            <a:noFill/>
            <a:miter lim="800000"/>
            <a:headEnd/>
            <a:tailEnd/>
          </a:ln>
        </p:spPr>
        <p:txBody>
          <a:bodyPr wrap="square" lIns="0" tIns="0" rIns="0" bIns="0" anchor="ctr" anchorCtr="0">
            <a:noAutofit/>
          </a:bodyPr>
          <a:lstStyle/>
          <a:p>
            <a:pPr>
              <a:lnSpc>
                <a:spcPts val="1600"/>
              </a:lnSpc>
              <a:defRPr/>
            </a:pPr>
            <a:endParaRPr lang="en-US" sz="1500" spc="-20" dirty="0">
              <a:solidFill>
                <a:srgbClr val="000000"/>
              </a:solidFill>
            </a:endParaRPr>
          </a:p>
        </p:txBody>
      </p:sp>
      <p:sp>
        <p:nvSpPr>
          <p:cNvPr id="9" name="Rectangle 3">
            <a:extLst>
              <a:ext uri="{FF2B5EF4-FFF2-40B4-BE49-F238E27FC236}">
                <a16:creationId xmlns:a16="http://schemas.microsoft.com/office/drawing/2014/main" id="{24396B82-4489-47A9-B704-272F1150A90E}"/>
              </a:ext>
            </a:extLst>
          </p:cNvPr>
          <p:cNvSpPr>
            <a:spLocks noChangeArrowheads="1"/>
          </p:cNvSpPr>
          <p:nvPr/>
        </p:nvSpPr>
        <p:spPr bwMode="auto">
          <a:xfrm>
            <a:off x="1511962" y="1022684"/>
            <a:ext cx="1409101" cy="235424"/>
          </a:xfrm>
          <a:prstGeom prst="rect">
            <a:avLst/>
          </a:prstGeom>
          <a:noFill/>
          <a:ln w="0">
            <a:noFill/>
            <a:miter lim="800000"/>
            <a:headEnd/>
            <a:tailEnd/>
          </a:ln>
        </p:spPr>
        <p:txBody>
          <a:bodyPr wrap="none" lIns="0" tIns="0" rIns="0" bIns="9144" anchor="ctr" anchorCtr="0">
            <a:noAutofit/>
          </a:bodyPr>
          <a:lstStyle/>
          <a:p>
            <a:pPr>
              <a:lnSpc>
                <a:spcPts val="1600"/>
              </a:lnSpc>
              <a:defRPr/>
            </a:pPr>
            <a:r>
              <a:rPr lang="en-US" sz="1800" b="1" spc="-20" dirty="0">
                <a:ln w="6350">
                  <a:solidFill>
                    <a:schemeClr val="bg1"/>
                  </a:solidFill>
                </a:ln>
                <a:solidFill>
                  <a:schemeClr val="tx1"/>
                </a:solidFill>
              </a:rPr>
              <a:t>Jesus has... </a:t>
            </a:r>
          </a:p>
        </p:txBody>
      </p:sp>
      <p:sp>
        <p:nvSpPr>
          <p:cNvPr id="13" name="Rectangle 2">
            <a:extLst>
              <a:ext uri="{FF2B5EF4-FFF2-40B4-BE49-F238E27FC236}">
                <a16:creationId xmlns:a16="http://schemas.microsoft.com/office/drawing/2014/main" id="{AAFC1AC9-C95B-45E4-B3AB-B247328DDF0E}"/>
              </a:ext>
            </a:extLst>
          </p:cNvPr>
          <p:cNvSpPr>
            <a:spLocks noChangeArrowheads="1"/>
          </p:cNvSpPr>
          <p:nvPr/>
        </p:nvSpPr>
        <p:spPr bwMode="auto">
          <a:xfrm>
            <a:off x="-207" y="-2887"/>
            <a:ext cx="4572000" cy="723353"/>
          </a:xfrm>
          <a:prstGeom prst="rect">
            <a:avLst/>
          </a:prstGeom>
          <a:solidFill>
            <a:schemeClr val="bg1"/>
          </a:solidFill>
          <a:ln w="9525" algn="ctr">
            <a:noFill/>
            <a:round/>
            <a:headEnd/>
            <a:tailEnd/>
          </a:ln>
        </p:spPr>
        <p:txBody>
          <a:bodyPr tIns="0" bIns="45720" anchor="ctr" anchorCtr="0"/>
          <a:lstStyle/>
          <a:p>
            <a:pPr defTabSz="417513">
              <a:lnSpc>
                <a:spcPts val="2400"/>
              </a:lnSpc>
            </a:pPr>
            <a:r>
              <a:rPr lang="en-US" sz="1600" dirty="0">
                <a:solidFill>
                  <a:srgbClr val="5968B0"/>
                </a:solidFill>
              </a:rPr>
              <a:t>Since Jesus is... </a:t>
            </a:r>
            <a:r>
              <a:rPr lang="en-US" sz="1800" dirty="0">
                <a:solidFill>
                  <a:srgbClr val="FFFFFF"/>
                </a:solidFill>
              </a:rPr>
              <a:t>God</a:t>
            </a:r>
            <a:r>
              <a:rPr lang="en-US" sz="1100" dirty="0">
                <a:solidFill>
                  <a:srgbClr val="191919"/>
                </a:solidFill>
              </a:rPr>
              <a:t>…</a:t>
            </a:r>
            <a:r>
              <a:rPr lang="en-US" sz="1800" dirty="0">
                <a:solidFill>
                  <a:srgbClr val="FFFFFF"/>
                </a:solidFill>
              </a:rPr>
              <a:t>manifest in the flesh</a:t>
            </a:r>
          </a:p>
          <a:p>
            <a:pPr defTabSz="417513">
              <a:lnSpc>
                <a:spcPts val="2400"/>
              </a:lnSpc>
            </a:pPr>
            <a:r>
              <a:rPr lang="en-US" sz="1600" dirty="0">
                <a:solidFill>
                  <a:srgbClr val="5968B0"/>
                </a:solidFill>
              </a:rPr>
              <a:t>And it is…</a:t>
            </a:r>
            <a:r>
              <a:rPr lang="en-US" sz="1600" dirty="0">
                <a:solidFill>
                  <a:srgbClr val="FFFFFF"/>
                </a:solidFill>
              </a:rPr>
              <a:t> </a:t>
            </a:r>
            <a:r>
              <a:rPr lang="en-US" sz="1800" dirty="0">
                <a:solidFill>
                  <a:srgbClr val="FFFFFF"/>
                </a:solidFill>
              </a:rPr>
              <a:t>impossible for God to lie...</a:t>
            </a:r>
          </a:p>
        </p:txBody>
      </p:sp>
      <p:pic>
        <p:nvPicPr>
          <p:cNvPr id="16" name="Picture 15">
            <a:extLst>
              <a:ext uri="{FF2B5EF4-FFF2-40B4-BE49-F238E27FC236}">
                <a16:creationId xmlns:a16="http://schemas.microsoft.com/office/drawing/2014/main" id="{54024C37-11A8-4924-A10F-6E06652FBA7E}"/>
              </a:ext>
            </a:extLst>
          </p:cNvPr>
          <p:cNvPicPr>
            <a:picLocks noChangeAspect="1"/>
          </p:cNvPicPr>
          <p:nvPr/>
        </p:nvPicPr>
        <p:blipFill>
          <a:blip r:embed="rId2"/>
          <a:stretch>
            <a:fillRect/>
          </a:stretch>
        </p:blipFill>
        <p:spPr>
          <a:xfrm>
            <a:off x="96818" y="955508"/>
            <a:ext cx="1313434" cy="1313434"/>
          </a:xfrm>
          <a:prstGeom prst="rect">
            <a:avLst/>
          </a:prstGeom>
        </p:spPr>
      </p:pic>
      <p:sp>
        <p:nvSpPr>
          <p:cNvPr id="17" name="TextBox 5">
            <a:extLst>
              <a:ext uri="{FF2B5EF4-FFF2-40B4-BE49-F238E27FC236}">
                <a16:creationId xmlns:a16="http://schemas.microsoft.com/office/drawing/2014/main" id="{5FCE687B-AA19-4D61-99D4-FFBCC9E2933F}"/>
              </a:ext>
            </a:extLst>
          </p:cNvPr>
          <p:cNvSpPr txBox="1">
            <a:spLocks noChangeArrowheads="1"/>
          </p:cNvSpPr>
          <p:nvPr/>
        </p:nvSpPr>
        <p:spPr bwMode="auto">
          <a:xfrm>
            <a:off x="3840105" y="548771"/>
            <a:ext cx="682879"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dirty="0">
                <a:solidFill>
                  <a:srgbClr val="5968B0"/>
                </a:solidFill>
              </a:rPr>
              <a:t>1 Timothy 3:16</a:t>
            </a:r>
          </a:p>
        </p:txBody>
      </p:sp>
      <p:sp>
        <p:nvSpPr>
          <p:cNvPr id="18" name="TextBox 5">
            <a:extLst>
              <a:ext uri="{FF2B5EF4-FFF2-40B4-BE49-F238E27FC236}">
                <a16:creationId xmlns:a16="http://schemas.microsoft.com/office/drawing/2014/main" id="{C1AEA985-A1EB-45F3-AB30-8A9E4BFDE4FC}"/>
              </a:ext>
            </a:extLst>
          </p:cNvPr>
          <p:cNvSpPr txBox="1">
            <a:spLocks noChangeArrowheads="1"/>
          </p:cNvSpPr>
          <p:nvPr/>
        </p:nvSpPr>
        <p:spPr bwMode="auto">
          <a:xfrm>
            <a:off x="3886591" y="420506"/>
            <a:ext cx="636393"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dirty="0">
                <a:solidFill>
                  <a:srgbClr val="5968B0"/>
                </a:solidFill>
              </a:rPr>
              <a:t>Hebrews 6:18</a:t>
            </a:r>
          </a:p>
        </p:txBody>
      </p:sp>
      <p:sp>
        <p:nvSpPr>
          <p:cNvPr id="22" name="TextBox 5">
            <a:extLst>
              <a:ext uri="{FF2B5EF4-FFF2-40B4-BE49-F238E27FC236}">
                <a16:creationId xmlns:a16="http://schemas.microsoft.com/office/drawing/2014/main" id="{DC85F95C-5189-420A-AD2F-EADD5F6963B1}"/>
              </a:ext>
            </a:extLst>
          </p:cNvPr>
          <p:cNvSpPr txBox="1">
            <a:spLocks noChangeArrowheads="1"/>
          </p:cNvSpPr>
          <p:nvPr/>
        </p:nvSpPr>
        <p:spPr bwMode="auto">
          <a:xfrm>
            <a:off x="3685686" y="3232898"/>
            <a:ext cx="838371"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dirty="0">
                <a:solidFill>
                  <a:srgbClr val="5968B0"/>
                </a:solidFill>
              </a:rPr>
              <a:t>2 Corinthians 5:21</a:t>
            </a:r>
          </a:p>
        </p:txBody>
      </p:sp>
      <p:sp>
        <p:nvSpPr>
          <p:cNvPr id="23" name="Rectangle 3">
            <a:extLst>
              <a:ext uri="{FF2B5EF4-FFF2-40B4-BE49-F238E27FC236}">
                <a16:creationId xmlns:a16="http://schemas.microsoft.com/office/drawing/2014/main" id="{C81541CE-B61B-20A8-F9E1-A5A50CF9EF0E}"/>
              </a:ext>
            </a:extLst>
          </p:cNvPr>
          <p:cNvSpPr>
            <a:spLocks noChangeArrowheads="1"/>
          </p:cNvSpPr>
          <p:nvPr/>
        </p:nvSpPr>
        <p:spPr bwMode="auto">
          <a:xfrm>
            <a:off x="1511962" y="1744517"/>
            <a:ext cx="1409101" cy="235424"/>
          </a:xfrm>
          <a:prstGeom prst="rect">
            <a:avLst/>
          </a:prstGeom>
          <a:noFill/>
          <a:ln w="0">
            <a:noFill/>
            <a:miter lim="800000"/>
            <a:headEnd/>
            <a:tailEnd/>
          </a:ln>
        </p:spPr>
        <p:txBody>
          <a:bodyPr wrap="none" lIns="0" tIns="0" rIns="0" bIns="9144" anchor="ctr" anchorCtr="0">
            <a:noAutofit/>
          </a:bodyPr>
          <a:lstStyle/>
          <a:p>
            <a:pPr>
              <a:lnSpc>
                <a:spcPts val="1600"/>
              </a:lnSpc>
              <a:defRPr/>
            </a:pPr>
            <a:r>
              <a:rPr lang="en-US" sz="1800" b="1" spc="-20" dirty="0">
                <a:ln w="6350">
                  <a:solidFill>
                    <a:schemeClr val="bg1"/>
                  </a:solidFill>
                </a:ln>
                <a:solidFill>
                  <a:schemeClr val="tx1"/>
                </a:solidFill>
              </a:rPr>
              <a:t>Jesus is... </a:t>
            </a:r>
          </a:p>
        </p:txBody>
      </p:sp>
      <p:sp>
        <p:nvSpPr>
          <p:cNvPr id="24" name="Rectangle 23">
            <a:extLst>
              <a:ext uri="{FF2B5EF4-FFF2-40B4-BE49-F238E27FC236}">
                <a16:creationId xmlns:a16="http://schemas.microsoft.com/office/drawing/2014/main" id="{EE8F6BD3-9382-86CA-4966-F5785D8F3F14}"/>
              </a:ext>
            </a:extLst>
          </p:cNvPr>
          <p:cNvSpPr/>
          <p:nvPr/>
        </p:nvSpPr>
        <p:spPr>
          <a:xfrm>
            <a:off x="1077078" y="2784308"/>
            <a:ext cx="1984248" cy="16625"/>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3">
            <a:extLst>
              <a:ext uri="{FF2B5EF4-FFF2-40B4-BE49-F238E27FC236}">
                <a16:creationId xmlns:a16="http://schemas.microsoft.com/office/drawing/2014/main" id="{94E112A2-2589-A249-71C1-A3CB04AC66CF}"/>
              </a:ext>
            </a:extLst>
          </p:cNvPr>
          <p:cNvSpPr>
            <a:spLocks noChangeArrowheads="1"/>
          </p:cNvSpPr>
          <p:nvPr/>
        </p:nvSpPr>
        <p:spPr bwMode="auto">
          <a:xfrm>
            <a:off x="2" y="2622884"/>
            <a:ext cx="4571999" cy="256032"/>
          </a:xfrm>
          <a:prstGeom prst="rect">
            <a:avLst/>
          </a:prstGeom>
          <a:noFill/>
          <a:ln w="0">
            <a:noFill/>
            <a:miter lim="800000"/>
            <a:headEnd/>
            <a:tailEnd/>
          </a:ln>
        </p:spPr>
        <p:txBody>
          <a:bodyPr wrap="square" lIns="0" tIns="0" rIns="0" bIns="0" anchor="ctr" anchorCtr="0">
            <a:noAutofit/>
          </a:bodyPr>
          <a:lstStyle/>
          <a:p>
            <a:pPr algn="ctr">
              <a:lnSpc>
                <a:spcPts val="1600"/>
              </a:lnSpc>
              <a:defRPr/>
            </a:pPr>
            <a:r>
              <a:rPr lang="en-US" sz="1500" spc="-20" dirty="0">
                <a:solidFill>
                  <a:srgbClr val="000000"/>
                </a:solidFill>
              </a:rPr>
              <a:t>Since it was </a:t>
            </a:r>
            <a:r>
              <a:rPr lang="en-US" sz="1500" b="1" spc="-20" dirty="0">
                <a:ln w="6350">
                  <a:solidFill>
                    <a:schemeClr val="bg1"/>
                  </a:solidFill>
                </a:ln>
                <a:solidFill>
                  <a:schemeClr val="tx1"/>
                </a:solidFill>
              </a:rPr>
              <a:t>completely impossible </a:t>
            </a:r>
            <a:r>
              <a:rPr lang="en-US" sz="1500" spc="-20" dirty="0">
                <a:solidFill>
                  <a:srgbClr val="000000"/>
                </a:solidFill>
              </a:rPr>
              <a:t>for Jesus to </a:t>
            </a:r>
            <a:r>
              <a:rPr lang="en-US" sz="1600" b="1" spc="-20" dirty="0">
                <a:ln w="19050">
                  <a:noFill/>
                </a:ln>
                <a:solidFill>
                  <a:schemeClr val="tx1"/>
                </a:solidFill>
                <a:effectLst>
                  <a:glow rad="76200">
                    <a:srgbClr val="C3260C"/>
                  </a:glow>
                </a:effectLst>
                <a:latin typeface="Viner Hand ITC" panose="03070502030502020203" pitchFamily="66" charset="0"/>
                <a:cs typeface="Arial" panose="020B0604020202020204" pitchFamily="34" charset="0"/>
              </a:rPr>
              <a:t>sin</a:t>
            </a:r>
            <a:r>
              <a:rPr lang="en-US" sz="1500" spc="-20" dirty="0">
                <a:solidFill>
                  <a:srgbClr val="000000"/>
                </a:solidFill>
              </a:rPr>
              <a:t>...</a:t>
            </a:r>
          </a:p>
        </p:txBody>
      </p:sp>
      <p:sp>
        <p:nvSpPr>
          <p:cNvPr id="2" name="TextBox 11">
            <a:extLst>
              <a:ext uri="{FF2B5EF4-FFF2-40B4-BE49-F238E27FC236}">
                <a16:creationId xmlns:a16="http://schemas.microsoft.com/office/drawing/2014/main" id="{441602A6-530F-4FAC-B4EA-036CA256B67C}"/>
              </a:ext>
            </a:extLst>
          </p:cNvPr>
          <p:cNvSpPr txBox="1">
            <a:spLocks noChangeArrowheads="1"/>
          </p:cNvSpPr>
          <p:nvPr/>
        </p:nvSpPr>
        <p:spPr bwMode="auto">
          <a:xfrm>
            <a:off x="2486457" y="1154771"/>
            <a:ext cx="1384703" cy="276999"/>
          </a:xfrm>
          <a:prstGeom prst="rect">
            <a:avLst/>
          </a:prstGeom>
          <a:noFill/>
          <a:ln w="9525">
            <a:noFill/>
            <a:miter lim="800000"/>
            <a:headEnd/>
            <a:tailEnd/>
          </a:ln>
        </p:spPr>
        <p:txBody>
          <a:bodyPr wrap="none" lIns="0" rIns="0">
            <a:noAutofit/>
          </a:bodyPr>
          <a:lstStyle/>
          <a:p>
            <a:pPr algn="ctr"/>
            <a:r>
              <a:rPr lang="en-US" kern="10" dirty="0">
                <a:ln w="9525" cap="rnd">
                  <a:solidFill>
                    <a:srgbClr val="5968B0"/>
                  </a:solidFill>
                  <a:prstDash val="solid"/>
                  <a:round/>
                  <a:headEnd/>
                  <a:tailEnd/>
                </a:ln>
                <a:solidFill>
                  <a:schemeClr val="tx1"/>
                </a:solidFill>
                <a:effectLst>
                  <a:glow rad="63500">
                    <a:srgbClr val="5968B0"/>
                  </a:glow>
                </a:effectLst>
                <a:latin typeface="Impact" panose="020B0806030902050204" pitchFamily="34" charset="0"/>
              </a:rPr>
              <a:t>The Impossibility of Sin</a:t>
            </a:r>
          </a:p>
        </p:txBody>
      </p:sp>
      <p:sp>
        <p:nvSpPr>
          <p:cNvPr id="11" name="TextBox 11">
            <a:extLst>
              <a:ext uri="{FF2B5EF4-FFF2-40B4-BE49-F238E27FC236}">
                <a16:creationId xmlns:a16="http://schemas.microsoft.com/office/drawing/2014/main" id="{222DF226-8548-4C37-8FCA-C5F7A7CA6DB5}"/>
              </a:ext>
            </a:extLst>
          </p:cNvPr>
          <p:cNvSpPr txBox="1">
            <a:spLocks noChangeArrowheads="1"/>
          </p:cNvSpPr>
          <p:nvPr/>
        </p:nvSpPr>
        <p:spPr bwMode="auto">
          <a:xfrm>
            <a:off x="2358296" y="1888685"/>
            <a:ext cx="1384703" cy="276999"/>
          </a:xfrm>
          <a:prstGeom prst="rect">
            <a:avLst/>
          </a:prstGeom>
          <a:noFill/>
          <a:ln w="9525">
            <a:noFill/>
            <a:miter lim="800000"/>
            <a:headEnd/>
            <a:tailEnd/>
          </a:ln>
        </p:spPr>
        <p:txBody>
          <a:bodyPr wrap="none" lIns="0" rIns="0">
            <a:noAutofit/>
          </a:bodyPr>
          <a:lstStyle/>
          <a:p>
            <a:pPr algn="ctr"/>
            <a:r>
              <a:rPr lang="en-US" kern="10" dirty="0">
                <a:ln w="9525" cap="rnd">
                  <a:solidFill>
                    <a:srgbClr val="5968B0"/>
                  </a:solidFill>
                  <a:prstDash val="solid"/>
                  <a:round/>
                  <a:headEnd/>
                  <a:tailEnd/>
                </a:ln>
                <a:solidFill>
                  <a:schemeClr val="tx1"/>
                </a:solidFill>
                <a:effectLst>
                  <a:glow rad="63500">
                    <a:srgbClr val="5968B0"/>
                  </a:glow>
                </a:effectLst>
                <a:latin typeface="Impact" panose="020B0806030902050204" pitchFamily="34" charset="0"/>
              </a:rPr>
              <a:t>God’s Righteousness</a:t>
            </a:r>
          </a:p>
        </p:txBody>
      </p:sp>
      <p:sp>
        <p:nvSpPr>
          <p:cNvPr id="21" name="TextBox 20">
            <a:extLst>
              <a:ext uri="{FF2B5EF4-FFF2-40B4-BE49-F238E27FC236}">
                <a16:creationId xmlns:a16="http://schemas.microsoft.com/office/drawing/2014/main" id="{D40A543A-CE5F-40E1-A7B6-43AB2E5E1792}"/>
              </a:ext>
            </a:extLst>
          </p:cNvPr>
          <p:cNvSpPr txBox="1"/>
          <p:nvPr/>
        </p:nvSpPr>
        <p:spPr>
          <a:xfrm>
            <a:off x="4629150" y="354246"/>
            <a:ext cx="4480560" cy="2698687"/>
          </a:xfrm>
          <a:prstGeom prst="rect">
            <a:avLst/>
          </a:prstGeom>
          <a:solidFill>
            <a:schemeClr val="tx1"/>
          </a:solidFill>
        </p:spPr>
        <p:txBody>
          <a:bodyPr wrap="square" lIns="18288" tIns="18288" rIns="9144" bIns="0" rtlCol="0">
            <a:spAutoFit/>
          </a:bodyPr>
          <a:lstStyle>
            <a:defPPr>
              <a:defRPr lang="en-US"/>
            </a:defPPr>
            <a:lvl1pPr algn="ctr">
              <a:defRPr sz="900" i="1">
                <a:solidFill>
                  <a:schemeClr val="tx1"/>
                </a:solidFill>
              </a:defRPr>
            </a:lvl1pPr>
          </a:lstStyle>
          <a:p>
            <a:pPr algn="l">
              <a:lnSpc>
                <a:spcPts val="900"/>
              </a:lnSpc>
              <a:spcBef>
                <a:spcPts val="100"/>
              </a:spcBef>
              <a:spcAft>
                <a:spcPts val="100"/>
              </a:spcAft>
            </a:pPr>
            <a:r>
              <a:rPr lang="en-US" dirty="0">
                <a:solidFill>
                  <a:schemeClr val="bg1"/>
                </a:solidFill>
              </a:rPr>
              <a:t>Luke 1:35 And the angel answered and said unto her, ... </a:t>
            </a:r>
            <a:r>
              <a:rPr lang="en-US" b="1" u="sng" dirty="0">
                <a:solidFill>
                  <a:schemeClr val="bg1"/>
                </a:solidFill>
              </a:rPr>
              <a:t>that holy thing which shall be </a:t>
            </a:r>
            <a:r>
              <a:rPr lang="en-US" sz="800" b="1" u="sng" dirty="0">
                <a:solidFill>
                  <a:schemeClr val="bg1"/>
                </a:solidFill>
              </a:rPr>
              <a:t>born</a:t>
            </a:r>
            <a:r>
              <a:rPr lang="en-US" b="1" u="sng" dirty="0">
                <a:solidFill>
                  <a:schemeClr val="bg1"/>
                </a:solidFill>
              </a:rPr>
              <a:t> of thee shall be</a:t>
            </a:r>
            <a:r>
              <a:rPr lang="en-US" dirty="0">
                <a:solidFill>
                  <a:schemeClr val="bg1"/>
                </a:solidFill>
              </a:rPr>
              <a:t> called </a:t>
            </a:r>
            <a:r>
              <a:rPr lang="en-US" b="1" u="sng" dirty="0">
                <a:solidFill>
                  <a:schemeClr val="bg1"/>
                </a:solidFill>
              </a:rPr>
              <a:t>the Son of God</a:t>
            </a:r>
            <a:r>
              <a:rPr lang="en-US" dirty="0">
                <a:solidFill>
                  <a:schemeClr val="bg1"/>
                </a:solidFill>
              </a:rPr>
              <a:t>. </a:t>
            </a:r>
          </a:p>
          <a:p>
            <a:pPr algn="l">
              <a:lnSpc>
                <a:spcPts val="900"/>
              </a:lnSpc>
              <a:spcBef>
                <a:spcPts val="100"/>
              </a:spcBef>
              <a:spcAft>
                <a:spcPts val="100"/>
              </a:spcAft>
            </a:pPr>
            <a:r>
              <a:rPr lang="en-US" dirty="0">
                <a:solidFill>
                  <a:schemeClr val="bg1"/>
                </a:solidFill>
              </a:rPr>
              <a:t>1 John 3:9 </a:t>
            </a:r>
            <a:r>
              <a:rPr lang="en-US" b="1" u="sng" dirty="0">
                <a:solidFill>
                  <a:schemeClr val="bg1"/>
                </a:solidFill>
              </a:rPr>
              <a:t>Whosoever is </a:t>
            </a:r>
            <a:r>
              <a:rPr lang="en-US" sz="800" b="1" u="sng" dirty="0">
                <a:solidFill>
                  <a:schemeClr val="bg1"/>
                </a:solidFill>
              </a:rPr>
              <a:t>born</a:t>
            </a:r>
            <a:r>
              <a:rPr lang="en-US" b="1" u="sng" dirty="0">
                <a:solidFill>
                  <a:schemeClr val="bg1"/>
                </a:solidFill>
              </a:rPr>
              <a:t> of God</a:t>
            </a:r>
            <a:r>
              <a:rPr lang="en-US" dirty="0">
                <a:solidFill>
                  <a:schemeClr val="bg1"/>
                </a:solidFill>
              </a:rPr>
              <a:t> doth not commit sin; for his seed remaineth in him: and he </a:t>
            </a:r>
            <a:r>
              <a:rPr lang="en-US" sz="800" b="1" u="sng" dirty="0">
                <a:solidFill>
                  <a:schemeClr val="bg1"/>
                </a:solidFill>
              </a:rPr>
              <a:t>cannot sin</a:t>
            </a:r>
            <a:r>
              <a:rPr lang="en-US" b="1" u="sng" dirty="0">
                <a:solidFill>
                  <a:schemeClr val="bg1"/>
                </a:solidFill>
              </a:rPr>
              <a:t>, because he is </a:t>
            </a:r>
            <a:r>
              <a:rPr lang="en-US" sz="800" b="1" u="sng" dirty="0">
                <a:solidFill>
                  <a:schemeClr val="bg1"/>
                </a:solidFill>
              </a:rPr>
              <a:t>born</a:t>
            </a:r>
            <a:r>
              <a:rPr lang="en-US" b="1" u="sng" dirty="0">
                <a:solidFill>
                  <a:schemeClr val="bg1"/>
                </a:solidFill>
              </a:rPr>
              <a:t> of God.</a:t>
            </a:r>
          </a:p>
          <a:p>
            <a:pPr algn="l">
              <a:lnSpc>
                <a:spcPts val="900"/>
              </a:lnSpc>
              <a:spcBef>
                <a:spcPts val="100"/>
              </a:spcBef>
              <a:spcAft>
                <a:spcPts val="100"/>
              </a:spcAft>
            </a:pPr>
            <a:r>
              <a:rPr lang="en-US" dirty="0">
                <a:solidFill>
                  <a:schemeClr val="bg1"/>
                </a:solidFill>
              </a:rPr>
              <a:t>Titus 1:2 In hope of eternal life, which </a:t>
            </a:r>
            <a:r>
              <a:rPr lang="en-US" b="1" u="sng" dirty="0">
                <a:solidFill>
                  <a:schemeClr val="bg1"/>
                </a:solidFill>
              </a:rPr>
              <a:t>God</a:t>
            </a:r>
            <a:r>
              <a:rPr lang="en-US" dirty="0">
                <a:solidFill>
                  <a:schemeClr val="bg1"/>
                </a:solidFill>
              </a:rPr>
              <a:t>, that </a:t>
            </a:r>
            <a:r>
              <a:rPr lang="en-US" sz="1100" b="1" u="sng" dirty="0">
                <a:solidFill>
                  <a:schemeClr val="bg1"/>
                </a:solidFill>
              </a:rPr>
              <a:t>cannot lie</a:t>
            </a:r>
            <a:r>
              <a:rPr lang="en-US" dirty="0">
                <a:solidFill>
                  <a:schemeClr val="bg1"/>
                </a:solidFill>
              </a:rPr>
              <a:t>, promised…</a:t>
            </a:r>
          </a:p>
          <a:p>
            <a:pPr algn="l">
              <a:lnSpc>
                <a:spcPts val="900"/>
              </a:lnSpc>
              <a:spcBef>
                <a:spcPts val="100"/>
              </a:spcBef>
              <a:spcAft>
                <a:spcPts val="100"/>
              </a:spcAft>
            </a:pPr>
            <a:r>
              <a:rPr lang="en-US" dirty="0">
                <a:solidFill>
                  <a:schemeClr val="bg1"/>
                </a:solidFill>
              </a:rPr>
              <a:t>1 Samuel 15:29  And also </a:t>
            </a:r>
            <a:r>
              <a:rPr lang="en-US" b="1" u="sng" dirty="0">
                <a:solidFill>
                  <a:schemeClr val="bg1"/>
                </a:solidFill>
              </a:rPr>
              <a:t>the Strength of Israel will not lie</a:t>
            </a:r>
            <a:r>
              <a:rPr lang="en-US" dirty="0">
                <a:solidFill>
                  <a:schemeClr val="bg1"/>
                </a:solidFill>
              </a:rPr>
              <a:t> nor repent: for he is not a man, that he should repent.   Hebrews 6:18  ... </a:t>
            </a:r>
            <a:r>
              <a:rPr lang="en-US" b="1" u="sng" dirty="0">
                <a:solidFill>
                  <a:schemeClr val="bg1"/>
                </a:solidFill>
              </a:rPr>
              <a:t>it was impossible for God to lie</a:t>
            </a:r>
            <a:r>
              <a:rPr lang="en-US" dirty="0">
                <a:solidFill>
                  <a:schemeClr val="bg1"/>
                </a:solidFill>
              </a:rPr>
              <a:t>, ...</a:t>
            </a:r>
          </a:p>
          <a:p>
            <a:pPr algn="l">
              <a:lnSpc>
                <a:spcPts val="900"/>
              </a:lnSpc>
              <a:spcBef>
                <a:spcPts val="100"/>
              </a:spcBef>
              <a:spcAft>
                <a:spcPts val="100"/>
              </a:spcAft>
            </a:pPr>
            <a:r>
              <a:rPr lang="en-US" dirty="0">
                <a:solidFill>
                  <a:schemeClr val="bg1"/>
                </a:solidFill>
              </a:rPr>
              <a:t>James 1:13 …</a:t>
            </a:r>
            <a:r>
              <a:rPr lang="en-US" b="1" u="sng" dirty="0">
                <a:solidFill>
                  <a:schemeClr val="bg1"/>
                </a:solidFill>
              </a:rPr>
              <a:t>God cannot be tempted</a:t>
            </a:r>
            <a:r>
              <a:rPr lang="en-US" i="0" dirty="0">
                <a:solidFill>
                  <a:schemeClr val="bg1"/>
                </a:solidFill>
              </a:rPr>
              <a:t> </a:t>
            </a:r>
            <a:r>
              <a:rPr lang="en-US" dirty="0">
                <a:solidFill>
                  <a:schemeClr val="bg1"/>
                </a:solidFill>
              </a:rPr>
              <a:t>with evil, neither tempteth he any man: </a:t>
            </a:r>
          </a:p>
          <a:p>
            <a:pPr algn="l">
              <a:lnSpc>
                <a:spcPts val="900"/>
              </a:lnSpc>
              <a:spcBef>
                <a:spcPts val="100"/>
              </a:spcBef>
              <a:spcAft>
                <a:spcPts val="100"/>
              </a:spcAft>
            </a:pPr>
            <a:r>
              <a:rPr lang="en-US" dirty="0">
                <a:solidFill>
                  <a:schemeClr val="bg1"/>
                </a:solidFill>
              </a:rPr>
              <a:t>Hebrews 4:15 For we have not an high priest which cannot be touched with the feeling of our infirmities; </a:t>
            </a:r>
            <a:r>
              <a:rPr lang="en-US" b="1" u="sng" dirty="0">
                <a:solidFill>
                  <a:schemeClr val="bg1"/>
                </a:solidFill>
              </a:rPr>
              <a:t>but was in all points tempted like as we are</a:t>
            </a:r>
            <a:r>
              <a:rPr lang="en-US" dirty="0">
                <a:solidFill>
                  <a:schemeClr val="bg1"/>
                </a:solidFill>
              </a:rPr>
              <a:t>, yet without sin.</a:t>
            </a:r>
          </a:p>
          <a:p>
            <a:pPr algn="l">
              <a:lnSpc>
                <a:spcPts val="900"/>
              </a:lnSpc>
              <a:spcBef>
                <a:spcPts val="100"/>
              </a:spcBef>
              <a:spcAft>
                <a:spcPts val="100"/>
              </a:spcAft>
            </a:pPr>
            <a:r>
              <a:rPr lang="en-US" dirty="0">
                <a:solidFill>
                  <a:schemeClr val="bg1"/>
                </a:solidFill>
              </a:rPr>
              <a:t>Luke 4:2 Being forty days </a:t>
            </a:r>
            <a:r>
              <a:rPr lang="en-US" b="1" u="sng" dirty="0">
                <a:solidFill>
                  <a:schemeClr val="bg1"/>
                </a:solidFill>
              </a:rPr>
              <a:t>tempted of the devil</a:t>
            </a:r>
            <a:r>
              <a:rPr lang="en-US" dirty="0">
                <a:solidFill>
                  <a:schemeClr val="bg1"/>
                </a:solidFill>
              </a:rPr>
              <a:t>. John 8:6 This </a:t>
            </a:r>
            <a:r>
              <a:rPr lang="en-US" b="1" u="sng" dirty="0">
                <a:solidFill>
                  <a:schemeClr val="bg1"/>
                </a:solidFill>
              </a:rPr>
              <a:t>they said, tempting him</a:t>
            </a:r>
            <a:r>
              <a:rPr lang="en-US" dirty="0">
                <a:solidFill>
                  <a:schemeClr val="bg1"/>
                </a:solidFill>
              </a:rPr>
              <a:t>,</a:t>
            </a:r>
            <a:r>
              <a:rPr lang="en-US" i="0" dirty="0">
                <a:solidFill>
                  <a:schemeClr val="bg1"/>
                </a:solidFill>
              </a:rPr>
              <a:t> </a:t>
            </a:r>
          </a:p>
          <a:p>
            <a:pPr marL="182880" algn="l">
              <a:lnSpc>
                <a:spcPts val="900"/>
              </a:lnSpc>
              <a:spcBef>
                <a:spcPts val="100"/>
              </a:spcBef>
              <a:spcAft>
                <a:spcPts val="100"/>
              </a:spcAft>
            </a:pPr>
            <a:r>
              <a:rPr lang="en-US" i="0" dirty="0">
                <a:solidFill>
                  <a:srgbClr val="374FFF"/>
                </a:solidFill>
              </a:rPr>
              <a:t>Jesus was “tempted” by any tempter who made an offer (Satan or the Pharisees). Jesus could NOT be “tempted” to take those offers for even a moment.  He CANNOT lie and CANNOT sin and CANNOT be ENTICED to do so.</a:t>
            </a:r>
          </a:p>
          <a:p>
            <a:pPr algn="l">
              <a:lnSpc>
                <a:spcPts val="900"/>
              </a:lnSpc>
              <a:spcBef>
                <a:spcPts val="100"/>
              </a:spcBef>
              <a:spcAft>
                <a:spcPts val="100"/>
              </a:spcAft>
            </a:pPr>
            <a:r>
              <a:rPr lang="en-US" dirty="0">
                <a:solidFill>
                  <a:schemeClr val="bg1"/>
                </a:solidFill>
              </a:rPr>
              <a:t>James 1:14 But </a:t>
            </a:r>
            <a:r>
              <a:rPr lang="en-US" b="1" u="sng" dirty="0">
                <a:solidFill>
                  <a:schemeClr val="bg1"/>
                </a:solidFill>
              </a:rPr>
              <a:t>every man is tempted, when he is</a:t>
            </a:r>
            <a:r>
              <a:rPr lang="en-US" dirty="0">
                <a:solidFill>
                  <a:schemeClr val="bg1"/>
                </a:solidFill>
              </a:rPr>
              <a:t> drawn away </a:t>
            </a:r>
            <a:r>
              <a:rPr lang="en-US" b="1" u="sng" dirty="0">
                <a:solidFill>
                  <a:schemeClr val="bg1"/>
                </a:solidFill>
              </a:rPr>
              <a:t>of his own lust</a:t>
            </a:r>
            <a:r>
              <a:rPr lang="en-US" dirty="0">
                <a:solidFill>
                  <a:schemeClr val="bg1"/>
                </a:solidFill>
              </a:rPr>
              <a:t>, and </a:t>
            </a:r>
            <a:r>
              <a:rPr lang="en-US" b="1" u="sng" dirty="0">
                <a:solidFill>
                  <a:schemeClr val="bg1"/>
                </a:solidFill>
              </a:rPr>
              <a:t>enticed</a:t>
            </a:r>
            <a:r>
              <a:rPr lang="en-US" dirty="0">
                <a:solidFill>
                  <a:schemeClr val="bg1"/>
                </a:solidFill>
              </a:rPr>
              <a:t>.  </a:t>
            </a:r>
          </a:p>
          <a:p>
            <a:pPr marL="182880" algn="l">
              <a:lnSpc>
                <a:spcPts val="900"/>
              </a:lnSpc>
              <a:spcBef>
                <a:spcPts val="100"/>
              </a:spcBef>
              <a:spcAft>
                <a:spcPts val="100"/>
              </a:spcAft>
            </a:pPr>
            <a:r>
              <a:rPr lang="en-US" i="0" dirty="0">
                <a:solidFill>
                  <a:srgbClr val="374FFF"/>
                </a:solidFill>
              </a:rPr>
              <a:t>Jesus was never ENTICED at all. He NEVER had “his own lust”. They TEMPTED HIM but He could NOT BE TEMPTED.</a:t>
            </a:r>
            <a:endParaRPr lang="en-US" dirty="0">
              <a:solidFill>
                <a:schemeClr val="bg1"/>
              </a:solidFill>
            </a:endParaRPr>
          </a:p>
          <a:p>
            <a:pPr algn="l">
              <a:lnSpc>
                <a:spcPts val="900"/>
              </a:lnSpc>
              <a:spcBef>
                <a:spcPts val="100"/>
              </a:spcBef>
              <a:spcAft>
                <a:spcPts val="100"/>
              </a:spcAft>
            </a:pPr>
            <a:r>
              <a:rPr lang="en-US" dirty="0">
                <a:solidFill>
                  <a:schemeClr val="bg1"/>
                </a:solidFill>
              </a:rPr>
              <a:t>1 Peter 2:21 For even hereunto were ye called: because </a:t>
            </a:r>
            <a:r>
              <a:rPr lang="en-US" b="1" u="sng" dirty="0">
                <a:solidFill>
                  <a:schemeClr val="bg1"/>
                </a:solidFill>
              </a:rPr>
              <a:t>Christ</a:t>
            </a:r>
            <a:r>
              <a:rPr lang="en-US" dirty="0">
                <a:solidFill>
                  <a:schemeClr val="bg1"/>
                </a:solidFill>
              </a:rPr>
              <a:t> also suffered for us, ... 22 Who </a:t>
            </a:r>
            <a:r>
              <a:rPr lang="en-US" b="1" u="sng" dirty="0">
                <a:solidFill>
                  <a:schemeClr val="bg1"/>
                </a:solidFill>
              </a:rPr>
              <a:t>did no sin</a:t>
            </a:r>
            <a:r>
              <a:rPr lang="en-US" dirty="0">
                <a:solidFill>
                  <a:schemeClr val="bg1"/>
                </a:solidFill>
              </a:rPr>
              <a:t>, neither was guile found in his mouth: </a:t>
            </a:r>
            <a:endParaRPr lang="en-US" i="0" dirty="0">
              <a:solidFill>
                <a:srgbClr val="374FFF"/>
              </a:solidFill>
            </a:endParaRPr>
          </a:p>
        </p:txBody>
      </p:sp>
      <p:sp>
        <p:nvSpPr>
          <p:cNvPr id="14" name="Rectangle 13">
            <a:extLst>
              <a:ext uri="{FF2B5EF4-FFF2-40B4-BE49-F238E27FC236}">
                <a16:creationId xmlns:a16="http://schemas.microsoft.com/office/drawing/2014/main" id="{6484A5AB-E0B3-4A87-92D8-CFC144CE57F1}"/>
              </a:ext>
            </a:extLst>
          </p:cNvPr>
          <p:cNvSpPr/>
          <p:nvPr/>
        </p:nvSpPr>
        <p:spPr>
          <a:xfrm rot="5400000">
            <a:off x="2281636" y="1130528"/>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18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4250"/>
                                  </p:stCondLst>
                                  <p:iterate type="lt">
                                    <p:tmPct val="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250"/>
                            </p:stCondLst>
                            <p:childTnLst>
                              <p:par>
                                <p:cTn id="16" presetID="34" presetClass="emph" presetSubtype="0" fill="hold" grpId="1" nodeType="afterEffect">
                                  <p:stCondLst>
                                    <p:cond delay="750"/>
                                  </p:stCondLst>
                                  <p:iterate type="lt">
                                    <p:tmPct val="18519"/>
                                  </p:iterate>
                                  <p:childTnLst>
                                    <p:animMotion origin="layout" path="M -3.33333E-6 -3.14815E-6 L -3.33333E-6 -0.07233 " pathEditMode="relative" rAng="0" ptsTypes="AA">
                                      <p:cBhvr>
                                        <p:cTn id="17" dur="150" accel="50000" decel="50000" autoRev="1" fill="hold">
                                          <p:stCondLst>
                                            <p:cond delay="0"/>
                                          </p:stCondLst>
                                        </p:cTn>
                                        <p:tgtEl>
                                          <p:spTgt spid="2"/>
                                        </p:tgtEl>
                                        <p:attrNameLst>
                                          <p:attrName>ppt_x</p:attrName>
                                          <p:attrName>ppt_y</p:attrName>
                                        </p:attrNameLst>
                                      </p:cBhvr>
                                      <p:rCtr x="0" y="-3646"/>
                                    </p:animMotion>
                                    <p:animRot by="1500000">
                                      <p:cBhvr>
                                        <p:cTn id="18" dur="75" fill="hold">
                                          <p:stCondLst>
                                            <p:cond delay="0"/>
                                          </p:stCondLst>
                                        </p:cTn>
                                        <p:tgtEl>
                                          <p:spTgt spid="2"/>
                                        </p:tgtEl>
                                        <p:attrNameLst>
                                          <p:attrName>r</p:attrName>
                                        </p:attrNameLst>
                                      </p:cBhvr>
                                    </p:animRot>
                                    <p:animRot by="-1500000">
                                      <p:cBhvr>
                                        <p:cTn id="19" dur="75" fill="hold">
                                          <p:stCondLst>
                                            <p:cond delay="75"/>
                                          </p:stCondLst>
                                        </p:cTn>
                                        <p:tgtEl>
                                          <p:spTgt spid="2"/>
                                        </p:tgtEl>
                                        <p:attrNameLst>
                                          <p:attrName>r</p:attrName>
                                        </p:attrNameLst>
                                      </p:cBhvr>
                                    </p:animRot>
                                    <p:animRot by="-1500000">
                                      <p:cBhvr>
                                        <p:cTn id="20" dur="75" fill="hold">
                                          <p:stCondLst>
                                            <p:cond delay="150"/>
                                          </p:stCondLst>
                                        </p:cTn>
                                        <p:tgtEl>
                                          <p:spTgt spid="2"/>
                                        </p:tgtEl>
                                        <p:attrNameLst>
                                          <p:attrName>r</p:attrName>
                                        </p:attrNameLst>
                                      </p:cBhvr>
                                    </p:animRot>
                                    <p:animRot by="1500000">
                                      <p:cBhvr>
                                        <p:cTn id="21" dur="75" fill="hold">
                                          <p:stCondLst>
                                            <p:cond delay="225"/>
                                          </p:stCondLst>
                                        </p:cTn>
                                        <p:tgtEl>
                                          <p:spTgt spid="2"/>
                                        </p:tgtEl>
                                        <p:attrNameLst>
                                          <p:attrName>r</p:attrName>
                                        </p:attrNameLst>
                                      </p:cBhvr>
                                    </p:animRot>
                                  </p:childTnLst>
                                </p:cTn>
                              </p:par>
                              <p:par>
                                <p:cTn id="22" presetID="42" presetClass="entr" presetSubtype="0" fill="hold" grpId="0" nodeType="withEffect">
                                  <p:stCondLst>
                                    <p:cond delay="15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1500"/>
                                  </p:stCondLst>
                                  <p:iterate type="lt">
                                    <p:tmPct val="0"/>
                                  </p:iterate>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7750"/>
                            </p:stCondLst>
                            <p:childTnLst>
                              <p:par>
                                <p:cTn id="33" presetID="34" presetClass="emph" presetSubtype="0" fill="hold" grpId="1" nodeType="afterEffect">
                                  <p:stCondLst>
                                    <p:cond delay="500"/>
                                  </p:stCondLst>
                                  <p:iterate type="lt">
                                    <p:tmPct val="18519"/>
                                  </p:iterate>
                                  <p:childTnLst>
                                    <p:animMotion origin="layout" path="M 4.44444E-6 2.96296E-6 L 4.44444E-6 -0.07234 " pathEditMode="relative" rAng="0" ptsTypes="AA">
                                      <p:cBhvr>
                                        <p:cTn id="34" dur="150" accel="50000" decel="50000" autoRev="1" fill="hold">
                                          <p:stCondLst>
                                            <p:cond delay="0"/>
                                          </p:stCondLst>
                                        </p:cTn>
                                        <p:tgtEl>
                                          <p:spTgt spid="11"/>
                                        </p:tgtEl>
                                        <p:attrNameLst>
                                          <p:attrName>ppt_x</p:attrName>
                                          <p:attrName>ppt_y</p:attrName>
                                        </p:attrNameLst>
                                      </p:cBhvr>
                                      <p:rCtr x="0" y="-3646"/>
                                    </p:animMotion>
                                    <p:animRot by="1500000">
                                      <p:cBhvr>
                                        <p:cTn id="35" dur="75" fill="hold">
                                          <p:stCondLst>
                                            <p:cond delay="0"/>
                                          </p:stCondLst>
                                        </p:cTn>
                                        <p:tgtEl>
                                          <p:spTgt spid="11"/>
                                        </p:tgtEl>
                                        <p:attrNameLst>
                                          <p:attrName>r</p:attrName>
                                        </p:attrNameLst>
                                      </p:cBhvr>
                                    </p:animRot>
                                    <p:animRot by="-1500000">
                                      <p:cBhvr>
                                        <p:cTn id="36" dur="75" fill="hold">
                                          <p:stCondLst>
                                            <p:cond delay="75"/>
                                          </p:stCondLst>
                                        </p:cTn>
                                        <p:tgtEl>
                                          <p:spTgt spid="11"/>
                                        </p:tgtEl>
                                        <p:attrNameLst>
                                          <p:attrName>r</p:attrName>
                                        </p:attrNameLst>
                                      </p:cBhvr>
                                    </p:animRot>
                                    <p:animRot by="-1500000">
                                      <p:cBhvr>
                                        <p:cTn id="37" dur="75" fill="hold">
                                          <p:stCondLst>
                                            <p:cond delay="150"/>
                                          </p:stCondLst>
                                        </p:cTn>
                                        <p:tgtEl>
                                          <p:spTgt spid="11"/>
                                        </p:tgtEl>
                                        <p:attrNameLst>
                                          <p:attrName>r</p:attrName>
                                        </p:attrNameLst>
                                      </p:cBhvr>
                                    </p:animRot>
                                    <p:animRot by="1500000">
                                      <p:cBhvr>
                                        <p:cTn id="38" dur="75" fill="hold">
                                          <p:stCondLst>
                                            <p:cond delay="225"/>
                                          </p:stCondLst>
                                        </p:cTn>
                                        <p:tgtEl>
                                          <p:spTgt spid="11"/>
                                        </p:tgtEl>
                                        <p:attrNameLst>
                                          <p:attrName>r</p:attrName>
                                        </p:attrNameLst>
                                      </p:cBhvr>
                                    </p:animRot>
                                  </p:childTnLst>
                                </p:cTn>
                              </p:par>
                            </p:childTnLst>
                          </p:cTn>
                        </p:par>
                        <p:par>
                          <p:cTn id="39" fill="hold">
                            <p:stCondLst>
                              <p:cond delay="9494"/>
                            </p:stCondLst>
                            <p:childTnLst>
                              <p:par>
                                <p:cTn id="40" presetID="42"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1000"/>
                                        <p:tgtEl>
                                          <p:spTgt spid="5"/>
                                        </p:tgtEl>
                                      </p:cBhvr>
                                    </p:animEffect>
                                    <p:anim calcmode="lin" valueType="num">
                                      <p:cBhvr>
                                        <p:cTn id="63" dur="1000" fill="hold"/>
                                        <p:tgtEl>
                                          <p:spTgt spid="5"/>
                                        </p:tgtEl>
                                        <p:attrNameLst>
                                          <p:attrName>ppt_x</p:attrName>
                                        </p:attrNameLst>
                                      </p:cBhvr>
                                      <p:tavLst>
                                        <p:tav tm="0">
                                          <p:val>
                                            <p:strVal val="#ppt_x"/>
                                          </p:val>
                                        </p:tav>
                                        <p:tav tm="100000">
                                          <p:val>
                                            <p:strVal val="#ppt_x"/>
                                          </p:val>
                                        </p:tav>
                                      </p:tavLst>
                                    </p:anim>
                                    <p:anim calcmode="lin" valueType="num">
                                      <p:cBhvr>
                                        <p:cTn id="64" dur="1000" fill="hold"/>
                                        <p:tgtEl>
                                          <p:spTgt spid="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childTnLst>
                          </p:cTn>
                        </p:par>
                        <p:par>
                          <p:cTn id="70" fill="hold">
                            <p:stCondLst>
                              <p:cond delay="10494"/>
                            </p:stCondLst>
                            <p:childTnLst>
                              <p:par>
                                <p:cTn id="71" presetID="1"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3" restart="whenNotActive" fill="hold" evtFilter="cancelBubble" nodeType="interactiveSeq">
                <p:stCondLst>
                  <p:cond evt="onClick" delay="0">
                    <p:tgtEl>
                      <p:spTgt spid="21"/>
                    </p:tgtEl>
                  </p:cond>
                </p:stCondLst>
                <p:endSync evt="end" delay="0">
                  <p:rtn val="all"/>
                </p:endSync>
                <p:childTnLst>
                  <p:par>
                    <p:cTn id="74" fill="hold">
                      <p:stCondLst>
                        <p:cond delay="0"/>
                      </p:stCondLst>
                      <p:childTnLst>
                        <p:par>
                          <p:cTn id="75" fill="hold">
                            <p:stCondLst>
                              <p:cond delay="0"/>
                            </p:stCondLst>
                            <p:childTnLst>
                              <p:par>
                                <p:cTn id="76" presetID="1" presetClass="exit" presetSubtype="0" fill="hold" grpId="0" nodeType="clickEffect">
                                  <p:stCondLst>
                                    <p:cond delay="0"/>
                                  </p:stCondLst>
                                  <p:childTnLst>
                                    <p:set>
                                      <p:cBhvr>
                                        <p:cTn id="77"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8" restart="whenNotActive" fill="hold" evtFilter="cancelBubble" nodeType="interactiveSeq">
                <p:stCondLst>
                  <p:cond evt="onClick" delay="0">
                    <p:tgtEl>
                      <p:spTgt spid="8"/>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grpId="3" nodeType="clickEffect">
                                  <p:stCondLst>
                                    <p:cond delay="0"/>
                                  </p:stCondLst>
                                  <p:childTnLst>
                                    <p:set>
                                      <p:cBhvr>
                                        <p:cTn id="82" dur="1" fill="hold">
                                          <p:stCondLst>
                                            <p:cond delay="0"/>
                                          </p:stCondLst>
                                        </p:cTn>
                                        <p:tgtEl>
                                          <p:spTgt spid="21"/>
                                        </p:tgtEl>
                                        <p:attrNameLst>
                                          <p:attrName>style.visibility</p:attrName>
                                        </p:attrNameLst>
                                      </p:cBhvr>
                                      <p:to>
                                        <p:strVal val="visible"/>
                                      </p:to>
                                    </p:set>
                                  </p:childTnLst>
                                </p:cTn>
                              </p:par>
                              <p:par>
                                <p:cTn id="83" presetID="42" presetClass="path" presetSubtype="0" accel="50000" decel="50000" fill="hold" grpId="4" nodeType="withEffect">
                                  <p:stCondLst>
                                    <p:cond delay="0"/>
                                  </p:stCondLst>
                                  <p:childTnLst>
                                    <p:animMotion origin="layout" path="M -5.55556E-7 9.25926E-7 L -1 0.00752 " pathEditMode="relative" rAng="0" ptsTypes="AA">
                                      <p:cBhvr>
                                        <p:cTn id="84" dur="200" fill="hold"/>
                                        <p:tgtEl>
                                          <p:spTgt spid="21"/>
                                        </p:tgtEl>
                                        <p:attrNameLst>
                                          <p:attrName>ppt_x</p:attrName>
                                          <p:attrName>ppt_y</p:attrName>
                                        </p:attrNameLst>
                                      </p:cBhvr>
                                      <p:rCtr x="-50000" y="347"/>
                                    </p:animMotion>
                                  </p:childTnLst>
                                </p:cTn>
                              </p:par>
                            </p:childTnLst>
                          </p:cTn>
                        </p:par>
                      </p:childTnLst>
                    </p:cTn>
                  </p:par>
                </p:childTnLst>
              </p:cTn>
              <p:nextCondLst>
                <p:cond evt="onClick" delay="0">
                  <p:tgtEl>
                    <p:spTgt spid="8"/>
                  </p:tgtEl>
                </p:cond>
              </p:nextCondLst>
            </p:seq>
            <p:seq concurrent="1" nextAc="seek">
              <p:cTn id="85" restart="whenNotActive" fill="hold" evtFilter="cancelBubble" nodeType="interactiveSeq">
                <p:stCondLst>
                  <p:cond evt="onClick" delay="0">
                    <p:tgtEl>
                      <p:spTgt spid="25"/>
                    </p:tgtEl>
                  </p:cond>
                </p:stCondLst>
                <p:endSync evt="end" delay="0">
                  <p:rtn val="all"/>
                </p:endSync>
                <p:childTnLst>
                  <p:par>
                    <p:cTn id="86" fill="hold">
                      <p:stCondLst>
                        <p:cond delay="0"/>
                      </p:stCondLst>
                      <p:childTnLst>
                        <p:par>
                          <p:cTn id="87" fill="hold">
                            <p:stCondLst>
                              <p:cond delay="0"/>
                            </p:stCondLst>
                            <p:childTnLst>
                              <p:par>
                                <p:cTn id="88" presetID="1" presetClass="entr" presetSubtype="0" fill="hold" grpId="1" nodeType="clickEffect">
                                  <p:stCondLst>
                                    <p:cond delay="0"/>
                                  </p:stCondLst>
                                  <p:childTnLst>
                                    <p:set>
                                      <p:cBhvr>
                                        <p:cTn id="89" dur="1" fill="hold">
                                          <p:stCondLst>
                                            <p:cond delay="0"/>
                                          </p:stCondLst>
                                        </p:cTn>
                                        <p:tgtEl>
                                          <p:spTgt spid="21"/>
                                        </p:tgtEl>
                                        <p:attrNameLst>
                                          <p:attrName>style.visibility</p:attrName>
                                        </p:attrNameLst>
                                      </p:cBhvr>
                                      <p:to>
                                        <p:strVal val="visible"/>
                                      </p:to>
                                    </p:set>
                                  </p:childTnLst>
                                </p:cTn>
                              </p:par>
                              <p:par>
                                <p:cTn id="90" presetID="42" presetClass="path" presetSubtype="0" accel="50000" decel="50000" fill="hold" grpId="2" nodeType="withEffect">
                                  <p:stCondLst>
                                    <p:cond delay="0"/>
                                  </p:stCondLst>
                                  <p:childTnLst>
                                    <p:animMotion origin="layout" path="M -5.55556E-7 9.25926E-7 L -1 0.00752 " pathEditMode="relative" rAng="0" ptsTypes="AA">
                                      <p:cBhvr>
                                        <p:cTn id="91" dur="200" fill="hold"/>
                                        <p:tgtEl>
                                          <p:spTgt spid="21"/>
                                        </p:tgtEl>
                                        <p:attrNameLst>
                                          <p:attrName>ppt_x</p:attrName>
                                          <p:attrName>ppt_y</p:attrName>
                                        </p:attrNameLst>
                                      </p:cBhvr>
                                      <p:rCtr x="-50000" y="347"/>
                                    </p:animMotion>
                                  </p:childTnLst>
                                </p:cTn>
                              </p:par>
                            </p:childTnLst>
                          </p:cTn>
                        </p:par>
                      </p:childTnLst>
                    </p:cTn>
                  </p:par>
                </p:childTnLst>
              </p:cTn>
              <p:nextCondLst>
                <p:cond evt="onClick" delay="0">
                  <p:tgtEl>
                    <p:spTgt spid="25"/>
                  </p:tgtEl>
                </p:cond>
              </p:nextCondLst>
            </p:seq>
          </p:childTnLst>
        </p:cTn>
      </p:par>
    </p:tnLst>
    <p:bldLst>
      <p:bldP spid="5" grpId="0" animBg="1"/>
      <p:bldP spid="8" grpId="0"/>
      <p:bldP spid="7" grpId="0" animBg="1"/>
      <p:bldP spid="9" grpId="0"/>
      <p:bldP spid="22" grpId="0"/>
      <p:bldP spid="23" grpId="0"/>
      <p:bldP spid="24" grpId="0" animBg="1"/>
      <p:bldP spid="25" grpId="0"/>
      <p:bldP spid="2" grpId="0"/>
      <p:bldP spid="2" grpId="1"/>
      <p:bldP spid="11" grpId="0"/>
      <p:bldP spid="11" grpId="1"/>
      <p:bldP spid="21" grpId="0" animBg="1"/>
      <p:bldP spid="21" grpId="1" animBg="1"/>
      <p:bldP spid="21" grpId="2" animBg="1"/>
      <p:bldP spid="21" grpId="3" animBg="1"/>
      <p:bldP spid="21" grpId="4"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
          <p:cNvSpPr>
            <a:spLocks noChangeArrowheads="1"/>
          </p:cNvSpPr>
          <p:nvPr/>
        </p:nvSpPr>
        <p:spPr bwMode="auto">
          <a:xfrm>
            <a:off x="0" y="0"/>
            <a:ext cx="4572000" cy="952843"/>
          </a:xfrm>
          <a:prstGeom prst="rect">
            <a:avLst/>
          </a:prstGeom>
          <a:solidFill>
            <a:schemeClr val="bg1"/>
          </a:solidFill>
          <a:ln w="9525" algn="ctr">
            <a:noFill/>
            <a:round/>
            <a:headEnd/>
            <a:tailEnd/>
          </a:ln>
        </p:spPr>
        <p:txBody>
          <a:bodyPr tIns="0" bIns="91440" anchor="ctr" anchorCtr="0"/>
          <a:lstStyle/>
          <a:p>
            <a:pPr defTabSz="417513"/>
            <a:endParaRPr lang="en-US" sz="900" dirty="0">
              <a:solidFill>
                <a:srgbClr val="FFFFFF"/>
              </a:solidFill>
            </a:endParaRPr>
          </a:p>
        </p:txBody>
      </p:sp>
      <p:sp>
        <p:nvSpPr>
          <p:cNvPr id="24" name="TextBox 7"/>
          <p:cNvSpPr txBox="1">
            <a:spLocks noChangeArrowheads="1"/>
          </p:cNvSpPr>
          <p:nvPr/>
        </p:nvSpPr>
        <p:spPr bwMode="auto">
          <a:xfrm>
            <a:off x="14233" y="45116"/>
            <a:ext cx="4429125" cy="884858"/>
          </a:xfrm>
          <a:prstGeom prst="rect">
            <a:avLst/>
          </a:prstGeom>
          <a:noFill/>
          <a:ln w="9525">
            <a:noFill/>
            <a:miter lim="800000"/>
            <a:headEnd/>
            <a:tailEnd/>
          </a:ln>
        </p:spPr>
        <p:txBody>
          <a:bodyPr lIns="0" tIns="0" rIns="0" bIns="0">
            <a:spAutoFit/>
          </a:bodyPr>
          <a:lstStyle/>
          <a:p>
            <a:pPr>
              <a:lnSpc>
                <a:spcPts val="2300"/>
              </a:lnSpc>
              <a:tabLst>
                <a:tab pos="1427163" algn="l"/>
              </a:tabLst>
            </a:pPr>
            <a:r>
              <a:rPr lang="en-US" sz="1600" dirty="0">
                <a:solidFill>
                  <a:srgbClr val="191919"/>
                </a:solidFill>
              </a:rPr>
              <a:t>For he hath made </a:t>
            </a:r>
            <a:r>
              <a:rPr lang="en-US" sz="1600" b="1" dirty="0">
                <a:solidFill>
                  <a:srgbClr val="191919"/>
                </a:solidFill>
              </a:rPr>
              <a:t>him</a:t>
            </a:r>
            <a:r>
              <a:rPr lang="en-US" sz="1600" dirty="0">
                <a:solidFill>
                  <a:srgbClr val="191919"/>
                </a:solidFill>
              </a:rPr>
              <a:t> </a:t>
            </a:r>
            <a:r>
              <a:rPr lang="en-US" sz="2000" dirty="0">
                <a:solidFill>
                  <a:srgbClr val="191919"/>
                </a:solidFill>
              </a:rPr>
              <a:t>.</a:t>
            </a:r>
            <a:r>
              <a:rPr lang="en-US" sz="2000" dirty="0">
                <a:solidFill>
                  <a:schemeClr val="tx1"/>
                </a:solidFill>
              </a:rPr>
              <a:t>... to be </a:t>
            </a:r>
            <a:r>
              <a:rPr lang="en-US" sz="2000" b="1" spc="-20" dirty="0">
                <a:ln w="19050">
                  <a:noFill/>
                </a:ln>
                <a:solidFill>
                  <a:schemeClr val="tx1"/>
                </a:solidFill>
                <a:effectLst>
                  <a:glow rad="76200">
                    <a:srgbClr val="C3260C"/>
                  </a:glow>
                </a:effectLst>
                <a:latin typeface="Viner Hand ITC" panose="03070502030502020203" pitchFamily="66" charset="0"/>
                <a:cs typeface="Arial" panose="020B0604020202020204" pitchFamily="34" charset="0"/>
              </a:rPr>
              <a:t>sin</a:t>
            </a:r>
            <a:r>
              <a:rPr lang="en-US" sz="2000" dirty="0">
                <a:solidFill>
                  <a:schemeClr val="tx1"/>
                </a:solidFill>
              </a:rPr>
              <a:t> for us,</a:t>
            </a:r>
          </a:p>
          <a:p>
            <a:pPr>
              <a:lnSpc>
                <a:spcPts val="2300"/>
              </a:lnSpc>
              <a:tabLst>
                <a:tab pos="1427163" algn="l"/>
                <a:tab pos="1944688" algn="l"/>
              </a:tabLst>
            </a:pPr>
            <a:r>
              <a:rPr lang="en-US" sz="2000" dirty="0">
                <a:solidFill>
                  <a:srgbClr val="191919"/>
                </a:solidFill>
              </a:rPr>
              <a:t>  </a:t>
            </a:r>
            <a:r>
              <a:rPr lang="en-US" sz="2000" dirty="0">
                <a:solidFill>
                  <a:srgbClr val="5968B0"/>
                </a:solidFill>
              </a:rPr>
              <a:t>Why?  So </a:t>
            </a:r>
            <a:r>
              <a:rPr lang="en-US" sz="2000" dirty="0">
                <a:solidFill>
                  <a:schemeClr val="tx1"/>
                </a:solidFill>
              </a:rPr>
              <a:t>… </a:t>
            </a:r>
            <a:r>
              <a:rPr lang="en-US" sz="2000" dirty="0">
                <a:solidFill>
                  <a:srgbClr val="FFFFFF"/>
                </a:solidFill>
              </a:rPr>
              <a:t>that we might be made</a:t>
            </a:r>
            <a:r>
              <a:rPr lang="en-US" sz="2000" dirty="0">
                <a:solidFill>
                  <a:srgbClr val="FFFF66"/>
                </a:solidFill>
              </a:rPr>
              <a:t> </a:t>
            </a:r>
          </a:p>
          <a:p>
            <a:pPr>
              <a:lnSpc>
                <a:spcPts val="2300"/>
              </a:lnSpc>
              <a:tabLst>
                <a:tab pos="1027113" algn="l"/>
                <a:tab pos="1427163" algn="l"/>
              </a:tabLst>
            </a:pPr>
            <a:r>
              <a:rPr lang="en-US" sz="2000" dirty="0">
                <a:ln>
                  <a:solidFill>
                    <a:srgbClr val="5968B0"/>
                  </a:solidFill>
                </a:ln>
                <a:solidFill>
                  <a:srgbClr val="FFFFFF"/>
                </a:solidFill>
                <a:latin typeface="Impact" pitchFamily="34" charset="0"/>
              </a:rPr>
              <a:t>     the righteousness of God</a:t>
            </a:r>
            <a:r>
              <a:rPr lang="en-US" sz="2000" dirty="0">
                <a:solidFill>
                  <a:srgbClr val="FFFF00"/>
                </a:solidFill>
              </a:rPr>
              <a:t>   </a:t>
            </a:r>
            <a:r>
              <a:rPr lang="en-US" sz="2000" dirty="0">
                <a:solidFill>
                  <a:schemeClr val="tx1"/>
                </a:solidFill>
              </a:rPr>
              <a:t>in him.</a:t>
            </a:r>
          </a:p>
        </p:txBody>
      </p:sp>
      <p:pic>
        <p:nvPicPr>
          <p:cNvPr id="2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65" t="82643" r="68729" b="1344"/>
          <a:stretch/>
        </p:blipFill>
        <p:spPr bwMode="auto">
          <a:xfrm>
            <a:off x="304800" y="1488625"/>
            <a:ext cx="1463080" cy="121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84" name="Rectangle 471"/>
          <p:cNvSpPr>
            <a:spLocks noChangeArrowheads="1"/>
          </p:cNvSpPr>
          <p:nvPr/>
        </p:nvSpPr>
        <p:spPr bwMode="auto">
          <a:xfrm>
            <a:off x="555393" y="1759184"/>
            <a:ext cx="865622" cy="169277"/>
          </a:xfrm>
          <a:prstGeom prst="rect">
            <a:avLst/>
          </a:prstGeom>
          <a:noFill/>
          <a:ln w="9525">
            <a:noFill/>
            <a:miter lim="800000"/>
            <a:headEnd/>
            <a:tailEnd/>
          </a:ln>
        </p:spPr>
        <p:txBody>
          <a:bodyPr wrap="none" lIns="0" tIns="0" rIns="0" bIns="0">
            <a:spAutoFit/>
          </a:bodyPr>
          <a:lstStyle/>
          <a:p>
            <a:pPr defTabSz="417513"/>
            <a:r>
              <a:rPr lang="en-US" sz="1100" kern="10" dirty="0">
                <a:ln w="9525" cap="rnd">
                  <a:solidFill>
                    <a:srgbClr val="5968B0"/>
                  </a:solidFill>
                  <a:prstDash val="solid"/>
                  <a:round/>
                  <a:headEnd/>
                  <a:tailEnd/>
                </a:ln>
                <a:solidFill>
                  <a:schemeClr val="tx1"/>
                </a:solidFill>
                <a:effectLst>
                  <a:glow rad="63500">
                    <a:srgbClr val="5968B0"/>
                  </a:glow>
                </a:effectLst>
                <a:latin typeface="Impact" panose="020B0806030902050204" pitchFamily="34" charset="0"/>
              </a:rPr>
              <a:t>Righteousness</a:t>
            </a:r>
            <a:endParaRPr lang="en-US" sz="600" dirty="0">
              <a:solidFill>
                <a:schemeClr val="tx1"/>
              </a:solidFill>
            </a:endParaRPr>
          </a:p>
        </p:txBody>
      </p:sp>
      <p:grpSp>
        <p:nvGrpSpPr>
          <p:cNvPr id="2" name="Group 1"/>
          <p:cNvGrpSpPr/>
          <p:nvPr/>
        </p:nvGrpSpPr>
        <p:grpSpPr>
          <a:xfrm>
            <a:off x="2648116" y="1204431"/>
            <a:ext cx="1864730" cy="1481619"/>
            <a:chOff x="2971800" y="1219200"/>
            <a:chExt cx="1517650" cy="1447800"/>
          </a:xfrm>
        </p:grpSpPr>
        <p:pic>
          <p:nvPicPr>
            <p:cNvPr id="2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5" t="41907" r="13063"/>
            <a:stretch/>
          </p:blipFill>
          <p:spPr bwMode="auto">
            <a:xfrm>
              <a:off x="3070843" y="1343544"/>
              <a:ext cx="1317383" cy="1188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Frame 16"/>
            <p:cNvSpPr>
              <a:spLocks noChangeArrowheads="1"/>
            </p:cNvSpPr>
            <p:nvPr/>
          </p:nvSpPr>
          <p:spPr bwMode="auto">
            <a:xfrm>
              <a:off x="2971800" y="1219200"/>
              <a:ext cx="1517650" cy="1447800"/>
            </a:xfrm>
            <a:custGeom>
              <a:avLst/>
              <a:gdLst>
                <a:gd name="T0" fmla="*/ 758483 w 1516966"/>
                <a:gd name="T1" fmla="*/ 0 h 1447800"/>
                <a:gd name="T2" fmla="*/ 0 w 1516966"/>
                <a:gd name="T3" fmla="*/ 723900 h 1447800"/>
                <a:gd name="T4" fmla="*/ 758483 w 1516966"/>
                <a:gd name="T5" fmla="*/ 1447800 h 1447800"/>
                <a:gd name="T6" fmla="*/ 1516966 w 1516966"/>
                <a:gd name="T7" fmla="*/ 723900 h 1447800"/>
                <a:gd name="T8" fmla="*/ 17694720 60000 65536"/>
                <a:gd name="T9" fmla="*/ 11796480 60000 65536"/>
                <a:gd name="T10" fmla="*/ 5898240 60000 65536"/>
                <a:gd name="T11" fmla="*/ 0 60000 65536"/>
                <a:gd name="T12" fmla="*/ 116765 w 1516966"/>
                <a:gd name="T13" fmla="*/ 116765 h 1447800"/>
                <a:gd name="T14" fmla="*/ 1400201 w 1516966"/>
                <a:gd name="T15" fmla="*/ 1331035 h 1447800"/>
              </a:gdLst>
              <a:ahLst/>
              <a:cxnLst>
                <a:cxn ang="T8">
                  <a:pos x="T0" y="T1"/>
                </a:cxn>
                <a:cxn ang="T9">
                  <a:pos x="T2" y="T3"/>
                </a:cxn>
                <a:cxn ang="T10">
                  <a:pos x="T4" y="T5"/>
                </a:cxn>
                <a:cxn ang="T11">
                  <a:pos x="T6" y="T7"/>
                </a:cxn>
              </a:cxnLst>
              <a:rect l="T12" t="T13" r="T14" b="T15"/>
              <a:pathLst>
                <a:path w="1516966" h="1447800">
                  <a:moveTo>
                    <a:pt x="0" y="0"/>
                  </a:moveTo>
                  <a:lnTo>
                    <a:pt x="1516966" y="0"/>
                  </a:lnTo>
                  <a:lnTo>
                    <a:pt x="1516966" y="1447800"/>
                  </a:lnTo>
                  <a:lnTo>
                    <a:pt x="0" y="1447800"/>
                  </a:lnTo>
                  <a:close/>
                  <a:moveTo>
                    <a:pt x="116765" y="116765"/>
                  </a:moveTo>
                  <a:lnTo>
                    <a:pt x="116765" y="1331035"/>
                  </a:lnTo>
                  <a:lnTo>
                    <a:pt x="1400201" y="1331035"/>
                  </a:lnTo>
                  <a:lnTo>
                    <a:pt x="1400201" y="116765"/>
                  </a:lnTo>
                  <a:close/>
                </a:path>
              </a:pathLst>
            </a:custGeom>
            <a:solidFill>
              <a:schemeClr val="tx1"/>
            </a:solidFill>
            <a:ln w="28575" algn="ctr">
              <a:solidFill>
                <a:schemeClr val="tx1"/>
              </a:solidFill>
              <a:miter lim="800000"/>
              <a:headEnd/>
              <a:tailEnd/>
            </a:ln>
          </p:spPr>
          <p:txBody>
            <a:bodyPr anchor="ctr"/>
            <a:lstStyle/>
            <a:p>
              <a:pPr algn="ctr">
                <a:defRPr/>
              </a:pPr>
              <a:endParaRPr lang="en-US" dirty="0">
                <a:solidFill>
                  <a:srgbClr val="000000"/>
                </a:solidFill>
                <a:latin typeface="Arial"/>
              </a:endParaRPr>
            </a:p>
          </p:txBody>
        </p:sp>
      </p:grpSp>
      <p:sp>
        <p:nvSpPr>
          <p:cNvPr id="54295" name="Rectangle 23"/>
          <p:cNvSpPr>
            <a:spLocks noChangeArrowheads="1"/>
          </p:cNvSpPr>
          <p:nvPr/>
        </p:nvSpPr>
        <p:spPr bwMode="auto">
          <a:xfrm>
            <a:off x="2660828" y="2353750"/>
            <a:ext cx="1837600" cy="256100"/>
          </a:xfrm>
          <a:prstGeom prst="rect">
            <a:avLst/>
          </a:prstGeom>
          <a:solidFill>
            <a:srgbClr val="4D4D4D"/>
          </a:solidFill>
          <a:ln w="9525">
            <a:solidFill>
              <a:schemeClr val="tx1"/>
            </a:solidFill>
            <a:miter lim="800000"/>
            <a:headEnd/>
            <a:tailEnd/>
          </a:ln>
        </p:spPr>
        <p:txBody>
          <a:bodyPr wrap="none" anchor="ctr"/>
          <a:lstStyle/>
          <a:p>
            <a:pPr algn="ctr" defTabSz="417513"/>
            <a:r>
              <a:rPr lang="en-US" sz="1800" dirty="0">
                <a:solidFill>
                  <a:srgbClr val="FFFFFF"/>
                </a:solidFill>
              </a:rPr>
              <a:t>Liar!</a:t>
            </a:r>
          </a:p>
        </p:txBody>
      </p:sp>
      <p:sp>
        <p:nvSpPr>
          <p:cNvPr id="29" name="TextBox 28"/>
          <p:cNvSpPr txBox="1"/>
          <p:nvPr/>
        </p:nvSpPr>
        <p:spPr>
          <a:xfrm>
            <a:off x="-1" y="2990923"/>
            <a:ext cx="4572001" cy="427421"/>
          </a:xfrm>
          <a:prstGeom prst="rect">
            <a:avLst/>
          </a:prstGeom>
          <a:solidFill>
            <a:srgbClr val="5968B0"/>
          </a:solidFill>
          <a:ln>
            <a:noFill/>
          </a:ln>
        </p:spPr>
        <p:txBody>
          <a:bodyPr wrap="none" lIns="18288" tIns="0" rIns="0" bIns="27432" rtlCol="0" anchor="ctr" anchorCtr="0">
            <a:noAutofit/>
          </a:bodyPr>
          <a:lstStyle/>
          <a:p>
            <a:r>
              <a:rPr lang="en-US" sz="1500" spc="-40" dirty="0">
                <a:solidFill>
                  <a:srgbClr val="000000"/>
                </a:solidFill>
              </a:rPr>
              <a:t> </a:t>
            </a:r>
            <a:r>
              <a:rPr lang="en-US" sz="1500" b="1" u="sng" spc="-40" dirty="0">
                <a:ln>
                  <a:solidFill>
                    <a:schemeClr val="bg1"/>
                  </a:solidFill>
                </a:ln>
                <a:solidFill>
                  <a:schemeClr val="tx1"/>
                </a:solidFill>
              </a:rPr>
              <a:t>No one</a:t>
            </a:r>
            <a:r>
              <a:rPr lang="en-US" sz="1500" spc="-40" dirty="0">
                <a:ln>
                  <a:solidFill>
                    <a:schemeClr val="bg1"/>
                  </a:solidFill>
                </a:ln>
                <a:solidFill>
                  <a:schemeClr val="tx1"/>
                </a:solidFill>
              </a:rPr>
              <a:t> </a:t>
            </a:r>
            <a:r>
              <a:rPr lang="en-US" sz="1500" spc="-40" dirty="0">
                <a:solidFill>
                  <a:srgbClr val="000000"/>
                </a:solidFill>
              </a:rPr>
              <a:t>but Jesus can give you the</a:t>
            </a:r>
            <a:endParaRPr lang="en-US" sz="1600" b="1" spc="-40" dirty="0">
              <a:ln w="6350">
                <a:solidFill>
                  <a:schemeClr val="bg1"/>
                </a:solidFill>
              </a:ln>
              <a:solidFill>
                <a:schemeClr val="tx1"/>
              </a:solidFill>
              <a:effectLst>
                <a:glow rad="63500">
                  <a:schemeClr val="accent4">
                    <a:satMod val="175000"/>
                    <a:alpha val="40000"/>
                  </a:schemeClr>
                </a:glow>
              </a:effectLst>
            </a:endParaRPr>
          </a:p>
        </p:txBody>
      </p:sp>
      <p:pic>
        <p:nvPicPr>
          <p:cNvPr id="39" name="Picture 38">
            <a:extLst>
              <a:ext uri="{FF2B5EF4-FFF2-40B4-BE49-F238E27FC236}">
                <a16:creationId xmlns:a16="http://schemas.microsoft.com/office/drawing/2014/main" id="{7DB8CA1B-AE0E-4FA2-9048-F0048A1A7DA4}"/>
              </a:ext>
            </a:extLst>
          </p:cNvPr>
          <p:cNvPicPr>
            <a:picLocks noChangeAspect="1"/>
          </p:cNvPicPr>
          <p:nvPr/>
        </p:nvPicPr>
        <p:blipFill>
          <a:blip r:embed="rId4"/>
          <a:stretch>
            <a:fillRect/>
          </a:stretch>
        </p:blipFill>
        <p:spPr>
          <a:xfrm rot="21401887">
            <a:off x="1551608" y="1315295"/>
            <a:ext cx="1432684" cy="532734"/>
          </a:xfrm>
          <a:prstGeom prst="rect">
            <a:avLst/>
          </a:prstGeom>
          <a:effectLst>
            <a:outerShdw blurRad="50800" dist="38100" dir="2700000" algn="tl" rotWithShape="0">
              <a:prstClr val="black">
                <a:alpha val="40000"/>
              </a:prstClr>
            </a:outerShdw>
          </a:effectLst>
        </p:spPr>
      </p:pic>
      <p:sp>
        <p:nvSpPr>
          <p:cNvPr id="31" name="Right Arrow 30"/>
          <p:cNvSpPr/>
          <p:nvPr/>
        </p:nvSpPr>
        <p:spPr bwMode="auto">
          <a:xfrm rot="20901856">
            <a:off x="27009" y="1500810"/>
            <a:ext cx="1887497" cy="596944"/>
          </a:xfrm>
          <a:prstGeom prst="rightArrow">
            <a:avLst/>
          </a:prstGeom>
          <a:solidFill>
            <a:srgbClr val="5968B0"/>
          </a:solidFill>
          <a:ln w="12700" cap="flat" cmpd="sng" algn="ctr">
            <a:solidFill>
              <a:sysClr val="window" lastClr="FFFFFF"/>
            </a:solidFill>
            <a:prstDash val="solid"/>
            <a:headEnd type="none" w="med" len="med"/>
            <a:tailEnd type="none" w="med" len="med"/>
          </a:ln>
          <a:effectLst>
            <a:outerShdw blurRad="40000" dist="20000" dir="5400000" rotWithShape="0">
              <a:srgbClr val="000000">
                <a:alpha val="38000"/>
              </a:srgbClr>
            </a:outerShdw>
          </a:effectLst>
        </p:spPr>
        <p:txBody>
          <a:bodyPr vert="horz" wrap="none" lIns="0" tIns="0" rIns="0" bIns="0" numCol="1" rtlCol="0" anchor="ctr" anchorCtr="0" compatLnSpc="1">
            <a:prstTxWarp prst="textNoShape">
              <a:avLst/>
            </a:prstTxWarp>
            <a:normAutofit/>
          </a:bodyPr>
          <a:lstStyle/>
          <a:p>
            <a:pPr defTabSz="1125538">
              <a:defRPr/>
            </a:pPr>
            <a:r>
              <a:rPr lang="en-US" sz="1500" kern="0" dirty="0">
                <a:solidFill>
                  <a:sysClr val="window" lastClr="FFFFFF"/>
                </a:solidFill>
              </a:rPr>
              <a:t>God’s Righteousness</a:t>
            </a:r>
          </a:p>
        </p:txBody>
      </p:sp>
      <p:sp>
        <p:nvSpPr>
          <p:cNvPr id="42" name="WordArt 19"/>
          <p:cNvSpPr>
            <a:spLocks noChangeAspect="1" noChangeArrowheads="1" noChangeShapeType="1" noTextEdit="1"/>
          </p:cNvSpPr>
          <p:nvPr/>
        </p:nvSpPr>
        <p:spPr bwMode="auto">
          <a:xfrm rot="301445">
            <a:off x="1856107" y="1519359"/>
            <a:ext cx="1136575" cy="419004"/>
          </a:xfrm>
          <a:prstGeom prst="rect">
            <a:avLst/>
          </a:prstGeom>
          <a:ln w="3175" cmpd="sng">
            <a:noFill/>
          </a:ln>
          <a:scene3d>
            <a:camera prst="perspectiveFront"/>
            <a:lightRig rig="threePt" dir="t"/>
          </a:scene3d>
        </p:spPr>
        <p:txBody>
          <a:bodyPr spcFirstLastPara="1" wrap="none" fromWordArt="1">
            <a:prstTxWarp prst="textArchUp">
              <a:avLst>
                <a:gd name="adj" fmla="val 12629040"/>
              </a:avLst>
            </a:prstTxWarp>
          </a:bodyPr>
          <a:lstStyle/>
          <a:p>
            <a:pPr algn="ctr"/>
            <a:r>
              <a:rPr lang="en-US" sz="2000" b="1" kern="10" spc="100" dirty="0">
                <a:ln w="15240">
                  <a:noFill/>
                  <a:prstDash val="solid"/>
                </a:ln>
                <a:solidFill>
                  <a:srgbClr val="5968B0"/>
                </a:solidFill>
                <a:latin typeface="Arial"/>
                <a:cs typeface="Arial"/>
              </a:rPr>
              <a:t>gives us…</a:t>
            </a:r>
          </a:p>
        </p:txBody>
      </p:sp>
      <p:sp>
        <p:nvSpPr>
          <p:cNvPr id="54287" name="TextBox 11"/>
          <p:cNvSpPr txBox="1">
            <a:spLocks noChangeArrowheads="1"/>
          </p:cNvSpPr>
          <p:nvPr/>
        </p:nvSpPr>
        <p:spPr bwMode="auto">
          <a:xfrm>
            <a:off x="2667001" y="1191931"/>
            <a:ext cx="2037475" cy="1280670"/>
          </a:xfrm>
          <a:custGeom>
            <a:avLst/>
            <a:gdLst>
              <a:gd name="connsiteX0" fmla="*/ 0 w 1686645"/>
              <a:gd name="connsiteY0" fmla="*/ 0 h 276999"/>
              <a:gd name="connsiteX1" fmla="*/ 1686645 w 1686645"/>
              <a:gd name="connsiteY1" fmla="*/ 0 h 276999"/>
              <a:gd name="connsiteX2" fmla="*/ 1686645 w 1686645"/>
              <a:gd name="connsiteY2" fmla="*/ 276999 h 276999"/>
              <a:gd name="connsiteX3" fmla="*/ 0 w 1686645"/>
              <a:gd name="connsiteY3" fmla="*/ 276999 h 276999"/>
              <a:gd name="connsiteX4" fmla="*/ 0 w 1686645"/>
              <a:gd name="connsiteY4" fmla="*/ 0 h 276999"/>
              <a:gd name="connsiteX0" fmla="*/ 107982 w 1686645"/>
              <a:gd name="connsiteY0" fmla="*/ 0 h 741091"/>
              <a:gd name="connsiteX1" fmla="*/ 1686645 w 1686645"/>
              <a:gd name="connsiteY1" fmla="*/ 464092 h 741091"/>
              <a:gd name="connsiteX2" fmla="*/ 1686645 w 1686645"/>
              <a:gd name="connsiteY2" fmla="*/ 741091 h 741091"/>
              <a:gd name="connsiteX3" fmla="*/ 0 w 1686645"/>
              <a:gd name="connsiteY3" fmla="*/ 741091 h 741091"/>
              <a:gd name="connsiteX4" fmla="*/ 107982 w 1686645"/>
              <a:gd name="connsiteY4" fmla="*/ 0 h 741091"/>
              <a:gd name="connsiteX0" fmla="*/ 64330 w 1686645"/>
              <a:gd name="connsiteY0" fmla="*/ 0 h 991517"/>
              <a:gd name="connsiteX1" fmla="*/ 1686645 w 1686645"/>
              <a:gd name="connsiteY1" fmla="*/ 714518 h 991517"/>
              <a:gd name="connsiteX2" fmla="*/ 1686645 w 1686645"/>
              <a:gd name="connsiteY2" fmla="*/ 991517 h 991517"/>
              <a:gd name="connsiteX3" fmla="*/ 0 w 1686645"/>
              <a:gd name="connsiteY3" fmla="*/ 991517 h 991517"/>
              <a:gd name="connsiteX4" fmla="*/ 64330 w 1686645"/>
              <a:gd name="connsiteY4" fmla="*/ 0 h 991517"/>
              <a:gd name="connsiteX0" fmla="*/ 64330 w 1904907"/>
              <a:gd name="connsiteY0" fmla="*/ 0 h 1143151"/>
              <a:gd name="connsiteX1" fmla="*/ 1686645 w 1904907"/>
              <a:gd name="connsiteY1" fmla="*/ 714518 h 1143151"/>
              <a:gd name="connsiteX2" fmla="*/ 1904907 w 1904907"/>
              <a:gd name="connsiteY2" fmla="*/ 1143151 h 1143151"/>
              <a:gd name="connsiteX3" fmla="*/ 0 w 1904907"/>
              <a:gd name="connsiteY3" fmla="*/ 991517 h 1143151"/>
              <a:gd name="connsiteX4" fmla="*/ 64330 w 1904907"/>
              <a:gd name="connsiteY4" fmla="*/ 0 h 1143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907" h="1143151">
                <a:moveTo>
                  <a:pt x="64330" y="0"/>
                </a:moveTo>
                <a:lnTo>
                  <a:pt x="1686645" y="714518"/>
                </a:lnTo>
                <a:lnTo>
                  <a:pt x="1904907" y="1143151"/>
                </a:lnTo>
                <a:lnTo>
                  <a:pt x="0" y="991517"/>
                </a:lnTo>
                <a:lnTo>
                  <a:pt x="64330" y="0"/>
                </a:lnTo>
                <a:close/>
              </a:path>
            </a:pathLst>
          </a:custGeom>
          <a:noFill/>
          <a:ln w="9525">
            <a:noFill/>
            <a:miter lim="800000"/>
            <a:headEnd/>
            <a:tailEnd/>
          </a:ln>
        </p:spPr>
        <p:txBody>
          <a:bodyPr spcFirstLastPara="1" wrap="none" lIns="0" rIns="0" numCol="1">
            <a:prstTxWarp prst="textArchDown">
              <a:avLst/>
            </a:prstTxWarp>
            <a:noAutofit/>
            <a:scene3d>
              <a:camera prst="isometricLeftDown">
                <a:rot lat="2100000" lon="2400000" rev="0"/>
              </a:camera>
              <a:lightRig rig="threePt" dir="t"/>
            </a:scene3d>
          </a:bodyPr>
          <a:lstStyle/>
          <a:p>
            <a:pPr algn="ctr"/>
            <a:r>
              <a:rPr lang="en-US" sz="1800" kern="10" spc="140" dirty="0">
                <a:ln w="12700" cap="rnd">
                  <a:solidFill>
                    <a:srgbClr val="5968B0"/>
                  </a:solidFill>
                  <a:prstDash val="solid"/>
                  <a:round/>
                  <a:headEnd/>
                  <a:tailEnd/>
                </a:ln>
                <a:solidFill>
                  <a:schemeClr val="tx1"/>
                </a:solidFill>
                <a:latin typeface="Impact" panose="020B0806030902050204" pitchFamily="34" charset="0"/>
              </a:rPr>
              <a:t>Impossibility of sin!</a:t>
            </a:r>
          </a:p>
        </p:txBody>
      </p:sp>
      <p:sp>
        <p:nvSpPr>
          <p:cNvPr id="54296" name="Rectangle 24"/>
          <p:cNvSpPr>
            <a:spLocks noChangeArrowheads="1"/>
          </p:cNvSpPr>
          <p:nvPr/>
        </p:nvSpPr>
        <p:spPr bwMode="auto">
          <a:xfrm>
            <a:off x="2629377" y="1177045"/>
            <a:ext cx="1909407" cy="1525541"/>
          </a:xfrm>
          <a:prstGeom prst="rect">
            <a:avLst/>
          </a:prstGeom>
          <a:solidFill>
            <a:srgbClr val="333333">
              <a:alpha val="78038"/>
            </a:srgbClr>
          </a:solidFill>
          <a:ln w="12700">
            <a:solidFill>
              <a:schemeClr val="bg1"/>
            </a:solidFill>
            <a:miter lim="800000"/>
            <a:headEnd/>
            <a:tailEnd/>
          </a:ln>
        </p:spPr>
        <p:txBody>
          <a:bodyPr wrap="none" anchor="ctr"/>
          <a:lstStyle/>
          <a:p>
            <a:endParaRPr lang="en-US" dirty="0">
              <a:solidFill>
                <a:srgbClr val="000000"/>
              </a:solidFill>
            </a:endParaRPr>
          </a:p>
        </p:txBody>
      </p:sp>
      <p:sp>
        <p:nvSpPr>
          <p:cNvPr id="34" name="TextBox 11"/>
          <p:cNvSpPr txBox="1">
            <a:spLocks noChangeArrowheads="1"/>
          </p:cNvSpPr>
          <p:nvPr/>
        </p:nvSpPr>
        <p:spPr bwMode="auto">
          <a:xfrm>
            <a:off x="2955839" y="2212781"/>
            <a:ext cx="1245406" cy="310321"/>
          </a:xfrm>
          <a:prstGeom prst="rect">
            <a:avLst/>
          </a:prstGeom>
          <a:noFill/>
          <a:ln w="9525">
            <a:noFill/>
            <a:miter lim="800000"/>
            <a:headEnd/>
            <a:tailEnd/>
          </a:ln>
        </p:spPr>
        <p:txBody>
          <a:bodyPr wrap="none" lIns="0" rIns="0">
            <a:noAutofit/>
          </a:bodyPr>
          <a:lstStyle/>
          <a:p>
            <a:pPr algn="ctr"/>
            <a:r>
              <a:rPr lang="en-US" sz="1800" kern="10" dirty="0">
                <a:ln w="9525" cap="rnd">
                  <a:solidFill>
                    <a:srgbClr val="5968B0"/>
                  </a:solidFill>
                  <a:prstDash val="solid"/>
                  <a:round/>
                  <a:headEnd/>
                  <a:tailEnd/>
                </a:ln>
                <a:solidFill>
                  <a:schemeClr val="tx1"/>
                </a:solidFill>
                <a:effectLst>
                  <a:glow rad="63500">
                    <a:srgbClr val="5968B0"/>
                  </a:glow>
                </a:effectLst>
                <a:latin typeface="Impact" panose="020B0806030902050204" pitchFamily="34" charset="0"/>
              </a:rPr>
              <a:t>Impossibility of sin!</a:t>
            </a:r>
          </a:p>
        </p:txBody>
      </p:sp>
      <p:sp>
        <p:nvSpPr>
          <p:cNvPr id="40" name="TextBox 5">
            <a:extLst>
              <a:ext uri="{FF2B5EF4-FFF2-40B4-BE49-F238E27FC236}">
                <a16:creationId xmlns:a16="http://schemas.microsoft.com/office/drawing/2014/main" id="{AD0A0B42-99D1-4E6F-83B7-C03674CFC22F}"/>
              </a:ext>
            </a:extLst>
          </p:cNvPr>
          <p:cNvSpPr txBox="1">
            <a:spLocks noChangeArrowheads="1"/>
          </p:cNvSpPr>
          <p:nvPr/>
        </p:nvSpPr>
        <p:spPr bwMode="auto">
          <a:xfrm>
            <a:off x="3830006" y="790419"/>
            <a:ext cx="727763" cy="107722"/>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sz="700" dirty="0">
                <a:solidFill>
                  <a:srgbClr val="5968B0"/>
                </a:solidFill>
              </a:rPr>
              <a:t>2 Corinthians 5:21</a:t>
            </a:r>
          </a:p>
        </p:txBody>
      </p:sp>
      <p:sp>
        <p:nvSpPr>
          <p:cNvPr id="27" name="TextBox 26">
            <a:extLst>
              <a:ext uri="{FF2B5EF4-FFF2-40B4-BE49-F238E27FC236}">
                <a16:creationId xmlns:a16="http://schemas.microsoft.com/office/drawing/2014/main" id="{2187094D-7F9D-5013-8D17-AE2AECDD6A08}"/>
              </a:ext>
            </a:extLst>
          </p:cNvPr>
          <p:cNvSpPr txBox="1"/>
          <p:nvPr/>
        </p:nvSpPr>
        <p:spPr>
          <a:xfrm>
            <a:off x="2806674" y="3023940"/>
            <a:ext cx="1859575" cy="338554"/>
          </a:xfrm>
          <a:prstGeom prst="rect">
            <a:avLst/>
          </a:prstGeom>
          <a:noFill/>
        </p:spPr>
        <p:txBody>
          <a:bodyPr wrap="square">
            <a:spAutoFit/>
          </a:bodyPr>
          <a:lstStyle/>
          <a:p>
            <a:r>
              <a:rPr lang="en-US" sz="1600" kern="10" dirty="0">
                <a:ln w="9525" cap="rnd">
                  <a:solidFill>
                    <a:srgbClr val="5968B0"/>
                  </a:solidFill>
                  <a:prstDash val="solid"/>
                  <a:round/>
                  <a:headEnd/>
                  <a:tailEnd/>
                </a:ln>
                <a:solidFill>
                  <a:schemeClr val="tx1"/>
                </a:solidFill>
                <a:effectLst>
                  <a:glow rad="63500">
                    <a:schemeClr val="accent4">
                      <a:satMod val="175000"/>
                      <a:alpha val="40000"/>
                    </a:schemeClr>
                  </a:glow>
                </a:effectLst>
                <a:latin typeface="Impact" panose="020B0806030902050204" pitchFamily="34" charset="0"/>
              </a:rPr>
              <a:t>impossibility of sin!</a:t>
            </a:r>
            <a:endParaRPr lang="en-US" sz="1600" dirty="0"/>
          </a:p>
        </p:txBody>
      </p:sp>
      <p:sp>
        <p:nvSpPr>
          <p:cNvPr id="32" name="TextBox 31"/>
          <p:cNvSpPr txBox="1"/>
          <p:nvPr/>
        </p:nvSpPr>
        <p:spPr>
          <a:xfrm>
            <a:off x="4641593" y="346429"/>
            <a:ext cx="4480560" cy="2673039"/>
          </a:xfrm>
          <a:prstGeom prst="rect">
            <a:avLst/>
          </a:prstGeom>
          <a:solidFill>
            <a:schemeClr val="tx1"/>
          </a:solidFill>
        </p:spPr>
        <p:txBody>
          <a:bodyPr wrap="square" lIns="18288" tIns="18288" rIns="9144" bIns="0" rtlCol="0">
            <a:spAutoFit/>
          </a:bodyPr>
          <a:lstStyle>
            <a:defPPr>
              <a:defRPr lang="en-US"/>
            </a:defPPr>
            <a:lvl1pPr algn="ctr">
              <a:defRPr sz="900"/>
            </a:lvl1pPr>
          </a:lstStyle>
          <a:p>
            <a:pPr algn="l">
              <a:lnSpc>
                <a:spcPts val="900"/>
              </a:lnSpc>
              <a:spcBef>
                <a:spcPts val="200"/>
              </a:spcBef>
              <a:spcAft>
                <a:spcPts val="100"/>
              </a:spcAft>
              <a:tabLst>
                <a:tab pos="274320" algn="l"/>
              </a:tabLst>
            </a:pPr>
            <a:r>
              <a:rPr lang="en-US" i="1" dirty="0"/>
              <a:t>Romans 3:22  Even </a:t>
            </a:r>
            <a:r>
              <a:rPr lang="en-US" b="1" i="1" u="sng" dirty="0"/>
              <a:t>the righteousness of God which is by faith of Jesus Christ unto all and upon all them that believe</a:t>
            </a:r>
            <a:r>
              <a:rPr lang="en-US" i="1" dirty="0"/>
              <a:t>: for there is no difference:</a:t>
            </a:r>
          </a:p>
          <a:p>
            <a:pPr algn="l">
              <a:lnSpc>
                <a:spcPts val="900"/>
              </a:lnSpc>
              <a:spcBef>
                <a:spcPts val="200"/>
              </a:spcBef>
              <a:spcAft>
                <a:spcPts val="100"/>
              </a:spcAft>
              <a:tabLst>
                <a:tab pos="274320" algn="l"/>
              </a:tabLst>
            </a:pPr>
            <a:r>
              <a:rPr lang="en-US" i="1" dirty="0">
                <a:solidFill>
                  <a:srgbClr val="000000"/>
                </a:solidFill>
              </a:rPr>
              <a:t>Romans 10:4 For </a:t>
            </a:r>
            <a:r>
              <a:rPr lang="en-US" b="1" i="1" u="sng" dirty="0">
                <a:solidFill>
                  <a:srgbClr val="000000"/>
                </a:solidFill>
              </a:rPr>
              <a:t>Christ is the end of the law for righteousness to every one that believeth</a:t>
            </a:r>
            <a:r>
              <a:rPr lang="en-US" i="1" dirty="0">
                <a:solidFill>
                  <a:srgbClr val="000000"/>
                </a:solidFill>
              </a:rPr>
              <a:t>. </a:t>
            </a:r>
          </a:p>
          <a:p>
            <a:pPr algn="l">
              <a:lnSpc>
                <a:spcPts val="900"/>
              </a:lnSpc>
              <a:spcBef>
                <a:spcPts val="200"/>
              </a:spcBef>
              <a:spcAft>
                <a:spcPts val="100"/>
              </a:spcAft>
              <a:tabLst>
                <a:tab pos="274320" algn="l"/>
              </a:tabLst>
            </a:pPr>
            <a:r>
              <a:rPr lang="en-US" i="1" dirty="0"/>
              <a:t>Acts 4:12  </a:t>
            </a:r>
            <a:r>
              <a:rPr lang="en-US" b="1" i="1" u="sng" dirty="0"/>
              <a:t>Neither is there salvation in any other</a:t>
            </a:r>
            <a:r>
              <a:rPr lang="en-US" i="1" dirty="0"/>
              <a:t>: for </a:t>
            </a:r>
            <a:r>
              <a:rPr lang="en-US" b="1" i="1" u="sng" dirty="0"/>
              <a:t>there is none other name under heaven</a:t>
            </a:r>
            <a:r>
              <a:rPr lang="en-US" i="1" dirty="0"/>
              <a:t> given among men, </a:t>
            </a:r>
            <a:r>
              <a:rPr lang="en-US" b="1" i="1" u="sng" dirty="0"/>
              <a:t>whereby we must be saved</a:t>
            </a:r>
            <a:r>
              <a:rPr lang="en-US" i="1" dirty="0"/>
              <a:t>.   1 John 5:12  He that hath the Son hath life; and </a:t>
            </a:r>
            <a:r>
              <a:rPr lang="en-US" b="1" i="1" u="sng" dirty="0"/>
              <a:t>he that hath not the Son of God hath not life</a:t>
            </a:r>
            <a:r>
              <a:rPr lang="en-US" i="1" dirty="0"/>
              <a:t>.</a:t>
            </a:r>
            <a:r>
              <a:rPr lang="en-US" i="1" dirty="0">
                <a:solidFill>
                  <a:srgbClr val="000000"/>
                </a:solidFill>
              </a:rPr>
              <a:t>   </a:t>
            </a:r>
          </a:p>
          <a:p>
            <a:pPr algn="l">
              <a:lnSpc>
                <a:spcPts val="900"/>
              </a:lnSpc>
              <a:spcBef>
                <a:spcPts val="200"/>
              </a:spcBef>
              <a:spcAft>
                <a:spcPts val="100"/>
              </a:spcAft>
              <a:tabLst>
                <a:tab pos="274320" algn="l"/>
              </a:tabLst>
            </a:pPr>
            <a:r>
              <a:rPr lang="en-US" i="1" dirty="0"/>
              <a:t>Psalms 96:5  For </a:t>
            </a:r>
            <a:r>
              <a:rPr lang="en-US" b="1" i="1" u="sng" dirty="0"/>
              <a:t>all the gods of the nations are idols</a:t>
            </a:r>
            <a:r>
              <a:rPr lang="en-US" i="1" dirty="0"/>
              <a:t>: but the LORD made the heavens. 1 Corinthians 8:4  ... </a:t>
            </a:r>
            <a:r>
              <a:rPr lang="en-US" b="1" i="1" u="sng" dirty="0"/>
              <a:t>there is none other God but one</a:t>
            </a:r>
            <a:r>
              <a:rPr lang="en-US" i="1" dirty="0"/>
              <a:t>.</a:t>
            </a:r>
          </a:p>
          <a:p>
            <a:pPr algn="l">
              <a:lnSpc>
                <a:spcPts val="900"/>
              </a:lnSpc>
              <a:spcBef>
                <a:spcPts val="200"/>
              </a:spcBef>
              <a:spcAft>
                <a:spcPts val="100"/>
              </a:spcAft>
              <a:tabLst>
                <a:tab pos="274320" algn="l"/>
              </a:tabLst>
            </a:pPr>
            <a:r>
              <a:rPr lang="en-US" i="1" dirty="0"/>
              <a:t>Jeremiah 10:11  ... </a:t>
            </a:r>
            <a:r>
              <a:rPr lang="en-US" b="1" i="1" u="sng" dirty="0"/>
              <a:t>The gods that have not made the heavens and the earth, even they shall perish</a:t>
            </a:r>
            <a:r>
              <a:rPr lang="en-US" i="1" dirty="0"/>
              <a:t> from the earth, and from under these heavens.</a:t>
            </a:r>
          </a:p>
          <a:p>
            <a:pPr algn="l">
              <a:lnSpc>
                <a:spcPts val="900"/>
              </a:lnSpc>
              <a:spcBef>
                <a:spcPts val="200"/>
              </a:spcBef>
              <a:spcAft>
                <a:spcPts val="100"/>
              </a:spcAft>
              <a:tabLst>
                <a:tab pos="274320" algn="l"/>
              </a:tabLst>
            </a:pPr>
            <a:r>
              <a:rPr lang="en-US" i="1" dirty="0"/>
              <a:t>Isaiah 45:5  I am the LORD, and </a:t>
            </a:r>
            <a:r>
              <a:rPr lang="en-US" b="1" i="1" u="sng" dirty="0"/>
              <a:t>there is none else, there is no God beside me</a:t>
            </a:r>
            <a:r>
              <a:rPr lang="en-US" i="1" dirty="0"/>
              <a:t>: ...</a:t>
            </a:r>
          </a:p>
          <a:p>
            <a:pPr algn="l">
              <a:lnSpc>
                <a:spcPts val="900"/>
              </a:lnSpc>
              <a:spcBef>
                <a:spcPts val="200"/>
              </a:spcBef>
              <a:spcAft>
                <a:spcPts val="100"/>
              </a:spcAft>
              <a:tabLst>
                <a:tab pos="274320" algn="l"/>
              </a:tabLst>
            </a:pPr>
            <a:r>
              <a:rPr lang="en-US" i="1" dirty="0"/>
              <a:t>2 Kings 5:15  ... Behold, now I know that </a:t>
            </a:r>
            <a:r>
              <a:rPr lang="en-US" b="1" i="1" u="sng" dirty="0"/>
              <a:t>there is no God in all the earth, but in Israel</a:t>
            </a:r>
            <a:r>
              <a:rPr lang="en-US" i="1" dirty="0"/>
              <a:t>: </a:t>
            </a:r>
          </a:p>
          <a:p>
            <a:pPr algn="l">
              <a:lnSpc>
                <a:spcPts val="900"/>
              </a:lnSpc>
              <a:spcBef>
                <a:spcPts val="200"/>
              </a:spcBef>
              <a:spcAft>
                <a:spcPts val="100"/>
              </a:spcAft>
              <a:tabLst>
                <a:tab pos="274320" algn="l"/>
              </a:tabLst>
            </a:pPr>
            <a:r>
              <a:rPr lang="en-US" i="1" dirty="0"/>
              <a:t>1 Timothy 3:16 ... </a:t>
            </a:r>
            <a:r>
              <a:rPr lang="en-US" b="1" i="1" u="sng" dirty="0"/>
              <a:t>God was manifest in the flesh</a:t>
            </a:r>
            <a:r>
              <a:rPr lang="en-US" i="1" dirty="0"/>
              <a:t>, ... </a:t>
            </a:r>
          </a:p>
          <a:p>
            <a:pPr algn="l">
              <a:lnSpc>
                <a:spcPts val="900"/>
              </a:lnSpc>
              <a:spcBef>
                <a:spcPts val="200"/>
              </a:spcBef>
              <a:spcAft>
                <a:spcPts val="100"/>
              </a:spcAft>
              <a:tabLst>
                <a:tab pos="274320" algn="l"/>
              </a:tabLst>
            </a:pPr>
            <a:r>
              <a:rPr lang="en-US" i="1" dirty="0"/>
              <a:t>John 1:1-14 </a:t>
            </a:r>
            <a:r>
              <a:rPr lang="en-US" b="1" i="1" u="sng" dirty="0"/>
              <a:t>In the beginning was the Word</a:t>
            </a:r>
            <a:r>
              <a:rPr lang="en-US" i="1" dirty="0"/>
              <a:t>, and the Word was with God, </a:t>
            </a:r>
            <a:r>
              <a:rPr lang="en-US" b="1" i="1" u="sng" dirty="0"/>
              <a:t>and the Word was God</a:t>
            </a:r>
            <a:r>
              <a:rPr lang="en-US" i="1" dirty="0"/>
              <a:t>. ... </a:t>
            </a:r>
            <a:r>
              <a:rPr lang="en-US" b="1" i="1" u="sng" dirty="0"/>
              <a:t>All things were made by him</a:t>
            </a:r>
            <a:r>
              <a:rPr lang="en-US" i="1" dirty="0"/>
              <a:t>; and without him was not any thing made that was made. ... And </a:t>
            </a:r>
            <a:r>
              <a:rPr lang="en-US" b="1" i="1" u="sng" dirty="0"/>
              <a:t>the Word was made flesh</a:t>
            </a:r>
            <a:r>
              <a:rPr lang="en-US" i="1" dirty="0"/>
              <a:t>, and dwelt among us, ...</a:t>
            </a:r>
          </a:p>
          <a:p>
            <a:pPr algn="l">
              <a:lnSpc>
                <a:spcPts val="900"/>
              </a:lnSpc>
              <a:spcBef>
                <a:spcPts val="200"/>
              </a:spcBef>
              <a:spcAft>
                <a:spcPts val="100"/>
              </a:spcAft>
              <a:tabLst>
                <a:tab pos="274320" algn="l"/>
              </a:tabLst>
            </a:pPr>
            <a:r>
              <a:rPr lang="en-US" i="1" dirty="0"/>
              <a:t>John 8:58 </a:t>
            </a:r>
            <a:r>
              <a:rPr lang="en-US" b="1" i="1" u="sng" dirty="0"/>
              <a:t>Jesus said</a:t>
            </a:r>
            <a:r>
              <a:rPr lang="en-US" i="1" dirty="0"/>
              <a:t>...Before Abraham was, </a:t>
            </a:r>
            <a:r>
              <a:rPr lang="en-US" b="1" i="1" u="sng" dirty="0"/>
              <a:t>I am</a:t>
            </a:r>
            <a:r>
              <a:rPr lang="en-US" i="1" dirty="0"/>
              <a:t>.  ...  John 10:30  </a:t>
            </a:r>
            <a:r>
              <a:rPr lang="en-US" b="1" i="1" u="sng" dirty="0"/>
              <a:t>I and my Father are one.</a:t>
            </a:r>
            <a:r>
              <a:rPr lang="en-US" i="1" dirty="0"/>
              <a:t> 31 Then the Jews took up stones again to stone him. ... saying, For a good work we stone thee not; but ... </a:t>
            </a:r>
            <a:r>
              <a:rPr lang="en-US" b="1" i="1" u="sng" dirty="0"/>
              <a:t>because that thou, being a man, makest thyself God.</a:t>
            </a:r>
            <a:endParaRPr lang="en-US" i="1" dirty="0"/>
          </a:p>
        </p:txBody>
      </p:sp>
      <p:sp>
        <p:nvSpPr>
          <p:cNvPr id="37" name="Rectangle 36"/>
          <p:cNvSpPr/>
          <p:nvPr/>
        </p:nvSpPr>
        <p:spPr>
          <a:xfrm rot="5400000">
            <a:off x="2281532" y="1133415"/>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6873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4750"/>
                                  </p:stCondLst>
                                  <p:childTnLst>
                                    <p:animRot by="-1500000">
                                      <p:cBhvr>
                                        <p:cTn id="6" dur="700" fill="hold"/>
                                        <p:tgtEl>
                                          <p:spTgt spid="54284"/>
                                        </p:tgtEl>
                                        <p:attrNameLst>
                                          <p:attrName>r</p:attrName>
                                        </p:attrNameLst>
                                      </p:cBhvr>
                                    </p:animRot>
                                  </p:childTnLst>
                                </p:cTn>
                              </p:par>
                              <p:par>
                                <p:cTn id="7" presetID="10" presetClass="exit" presetSubtype="0" fill="hold" grpId="1" nodeType="withEffect">
                                  <p:stCondLst>
                                    <p:cond delay="4750"/>
                                  </p:stCondLst>
                                  <p:childTnLst>
                                    <p:animEffect transition="out" filter="fade">
                                      <p:cBhvr>
                                        <p:cTn id="8" dur="600"/>
                                        <p:tgtEl>
                                          <p:spTgt spid="54284"/>
                                        </p:tgtEl>
                                      </p:cBhvr>
                                    </p:animEffect>
                                    <p:set>
                                      <p:cBhvr>
                                        <p:cTn id="9" dur="1" fill="hold">
                                          <p:stCondLst>
                                            <p:cond delay="599"/>
                                          </p:stCondLst>
                                        </p:cTn>
                                        <p:tgtEl>
                                          <p:spTgt spid="54284"/>
                                        </p:tgtEl>
                                        <p:attrNameLst>
                                          <p:attrName>style.visibility</p:attrName>
                                        </p:attrNameLst>
                                      </p:cBhvr>
                                      <p:to>
                                        <p:strVal val="hidden"/>
                                      </p:to>
                                    </p:set>
                                  </p:childTnLst>
                                </p:cTn>
                              </p:par>
                              <p:par>
                                <p:cTn id="10" presetID="10" presetClass="entr" presetSubtype="0" fill="hold" grpId="0" nodeType="withEffect">
                                  <p:stCondLst>
                                    <p:cond delay="475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childTnLst>
                                </p:cTn>
                              </p:par>
                              <p:par>
                                <p:cTn id="13" presetID="22" presetClass="entr" presetSubtype="8" fill="hold" grpId="0" nodeType="withEffect">
                                  <p:stCondLst>
                                    <p:cond delay="575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1500"/>
                                        <p:tgtEl>
                                          <p:spTgt spid="42"/>
                                        </p:tgtEl>
                                      </p:cBhvr>
                                    </p:animEffect>
                                  </p:childTnLst>
                                </p:cTn>
                              </p:par>
                              <p:par>
                                <p:cTn id="16" presetID="22" presetClass="entr" presetSubtype="8" fill="hold" nodeType="withEffect">
                                  <p:stCondLst>
                                    <p:cond delay="550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1500"/>
                                        <p:tgtEl>
                                          <p:spTgt spid="39"/>
                                        </p:tgtEl>
                                      </p:cBhvr>
                                    </p:animEffect>
                                  </p:childTnLst>
                                </p:cTn>
                              </p:par>
                              <p:par>
                                <p:cTn id="19" presetID="22" presetClass="exit" presetSubtype="8" fill="hold" grpId="0" nodeType="withEffect">
                                  <p:stCondLst>
                                    <p:cond delay="6250"/>
                                  </p:stCondLst>
                                  <p:childTnLst>
                                    <p:animEffect transition="out" filter="wipe(left)">
                                      <p:cBhvr>
                                        <p:cTn id="20" dur="1200"/>
                                        <p:tgtEl>
                                          <p:spTgt spid="54296"/>
                                        </p:tgtEl>
                                      </p:cBhvr>
                                    </p:animEffect>
                                    <p:set>
                                      <p:cBhvr>
                                        <p:cTn id="21" dur="1" fill="hold">
                                          <p:stCondLst>
                                            <p:cond delay="1199"/>
                                          </p:stCondLst>
                                        </p:cTn>
                                        <p:tgtEl>
                                          <p:spTgt spid="54296"/>
                                        </p:tgtEl>
                                        <p:attrNameLst>
                                          <p:attrName>style.visibility</p:attrName>
                                        </p:attrNameLst>
                                      </p:cBhvr>
                                      <p:to>
                                        <p:strVal val="hidden"/>
                                      </p:to>
                                    </p:set>
                                  </p:childTnLst>
                                </p:cTn>
                              </p:par>
                              <p:par>
                                <p:cTn id="22" presetID="22" presetClass="exit" presetSubtype="8" fill="hold" grpId="0" nodeType="withEffect">
                                  <p:stCondLst>
                                    <p:cond delay="6250"/>
                                  </p:stCondLst>
                                  <p:childTnLst>
                                    <p:animEffect transition="out" filter="wipe(left)">
                                      <p:cBhvr>
                                        <p:cTn id="23" dur="1100"/>
                                        <p:tgtEl>
                                          <p:spTgt spid="54295"/>
                                        </p:tgtEl>
                                      </p:cBhvr>
                                    </p:animEffect>
                                    <p:set>
                                      <p:cBhvr>
                                        <p:cTn id="24" dur="1" fill="hold">
                                          <p:stCondLst>
                                            <p:cond delay="1099"/>
                                          </p:stCondLst>
                                        </p:cTn>
                                        <p:tgtEl>
                                          <p:spTgt spid="54295"/>
                                        </p:tgtEl>
                                        <p:attrNameLst>
                                          <p:attrName>style.visibility</p:attrName>
                                        </p:attrNameLst>
                                      </p:cBhvr>
                                      <p:to>
                                        <p:strVal val="hidden"/>
                                      </p:to>
                                    </p:set>
                                  </p:childTnLst>
                                </p:cTn>
                              </p:par>
                              <p:par>
                                <p:cTn id="25" presetID="22" presetClass="entr" presetSubtype="8" fill="hold" grpId="0" nodeType="withEffect">
                                  <p:stCondLst>
                                    <p:cond delay="6750"/>
                                  </p:stCondLst>
                                  <p:childTnLst>
                                    <p:set>
                                      <p:cBhvr>
                                        <p:cTn id="26" dur="1" fill="hold">
                                          <p:stCondLst>
                                            <p:cond delay="0"/>
                                          </p:stCondLst>
                                        </p:cTn>
                                        <p:tgtEl>
                                          <p:spTgt spid="54287"/>
                                        </p:tgtEl>
                                        <p:attrNameLst>
                                          <p:attrName>style.visibility</p:attrName>
                                        </p:attrNameLst>
                                      </p:cBhvr>
                                      <p:to>
                                        <p:strVal val="visible"/>
                                      </p:to>
                                    </p:set>
                                    <p:animEffect transition="in" filter="wipe(left)">
                                      <p:cBhvr>
                                        <p:cTn id="27" dur="700"/>
                                        <p:tgtEl>
                                          <p:spTgt spid="54287"/>
                                        </p:tgtEl>
                                      </p:cBhvr>
                                    </p:animEffect>
                                  </p:childTnLst>
                                </p:cTn>
                              </p:par>
                            </p:childTnLst>
                          </p:cTn>
                        </p:par>
                        <p:par>
                          <p:cTn id="28" fill="hold">
                            <p:stCondLst>
                              <p:cond delay="7450"/>
                            </p:stCondLst>
                            <p:childTnLst>
                              <p:par>
                                <p:cTn id="29" presetID="22" presetClass="entr" presetSubtype="8" fill="hold" grpId="0" nodeType="afterEffect">
                                  <p:stCondLst>
                                    <p:cond delay="100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1000"/>
                                        <p:tgtEl>
                                          <p:spTgt spid="29"/>
                                        </p:tgtEl>
                                      </p:cBhvr>
                                    </p:animEffect>
                                  </p:childTnLst>
                                </p:cTn>
                              </p:par>
                              <p:par>
                                <p:cTn id="32" presetID="22" presetClass="entr" presetSubtype="8" fill="hold" grpId="0" nodeType="withEffect">
                                  <p:stCondLst>
                                    <p:cond delay="1500"/>
                                  </p:stCondLst>
                                  <p:iterate type="lt">
                                    <p:tmPct val="0"/>
                                  </p:iterate>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42" presetClass="path" presetSubtype="0" accel="50000" decel="50000" fill="hold" grpId="1" nodeType="withEffect">
                                  <p:stCondLst>
                                    <p:cond delay="1500"/>
                                  </p:stCondLst>
                                  <p:childTnLst>
                                    <p:animMotion origin="layout" path="M -2.77778E-6 3.7037E-6 L -2.77778E-6 0.25 " pathEditMode="relative" rAng="0" ptsTypes="AA">
                                      <p:cBhvr>
                                        <p:cTn id="36" dur="500" fill="hold"/>
                                        <p:tgtEl>
                                          <p:spTgt spid="54287"/>
                                        </p:tgtEl>
                                        <p:attrNameLst>
                                          <p:attrName>ppt_x</p:attrName>
                                          <p:attrName>ppt_y</p:attrName>
                                        </p:attrNameLst>
                                      </p:cBhvr>
                                      <p:rCtr x="0" y="12500"/>
                                    </p:animMotion>
                                  </p:childTnLst>
                                </p:cTn>
                              </p:par>
                              <p:par>
                                <p:cTn id="37" presetID="8" presetClass="emph" presetSubtype="0" fill="hold" grpId="2" nodeType="withEffect">
                                  <p:stCondLst>
                                    <p:cond delay="1500"/>
                                  </p:stCondLst>
                                  <p:childTnLst>
                                    <p:animRot by="-2700000">
                                      <p:cBhvr>
                                        <p:cTn id="38" dur="500" fill="hold"/>
                                        <p:tgtEl>
                                          <p:spTgt spid="54287"/>
                                        </p:tgtEl>
                                        <p:attrNameLst>
                                          <p:attrName>r</p:attrName>
                                        </p:attrNameLst>
                                      </p:cBhvr>
                                    </p:animRot>
                                  </p:childTnLst>
                                </p:cTn>
                              </p:par>
                              <p:par>
                                <p:cTn id="39" presetID="10" presetClass="exit" presetSubtype="0" fill="hold" grpId="3" nodeType="withEffect">
                                  <p:stCondLst>
                                    <p:cond delay="1500"/>
                                  </p:stCondLst>
                                  <p:childTnLst>
                                    <p:animEffect transition="out" filter="fade">
                                      <p:cBhvr>
                                        <p:cTn id="40" dur="200"/>
                                        <p:tgtEl>
                                          <p:spTgt spid="54287"/>
                                        </p:tgtEl>
                                      </p:cBhvr>
                                    </p:animEffect>
                                    <p:set>
                                      <p:cBhvr>
                                        <p:cTn id="41" dur="1" fill="hold">
                                          <p:stCondLst>
                                            <p:cond delay="199"/>
                                          </p:stCondLst>
                                        </p:cTn>
                                        <p:tgtEl>
                                          <p:spTgt spid="54287"/>
                                        </p:tgtEl>
                                        <p:attrNameLst>
                                          <p:attrName>style.visibility</p:attrName>
                                        </p:attrNameLst>
                                      </p:cBhvr>
                                      <p:to>
                                        <p:strVal val="hidden"/>
                                      </p:to>
                                    </p:set>
                                  </p:childTnLst>
                                </p:cTn>
                              </p:par>
                              <p:par>
                                <p:cTn id="42" presetID="47" presetClass="entr" presetSubtype="0" fill="hold" grpId="0" nodeType="withEffect">
                                  <p:stCondLst>
                                    <p:cond delay="1500"/>
                                  </p:stCondLst>
                                  <p:iterate type="lt">
                                    <p:tmPct val="0"/>
                                  </p:iterate>
                                  <p:childTnLst>
                                    <p:set>
                                      <p:cBhvr>
                                        <p:cTn id="43" dur="1" fill="hold">
                                          <p:stCondLst>
                                            <p:cond delay="0"/>
                                          </p:stCondLst>
                                        </p:cTn>
                                        <p:tgtEl>
                                          <p:spTgt spid="34"/>
                                        </p:tgtEl>
                                        <p:attrNameLst>
                                          <p:attrName>style.visibility</p:attrName>
                                        </p:attrNameLst>
                                      </p:cBhvr>
                                      <p:to>
                                        <p:strVal val="visible"/>
                                      </p:to>
                                    </p:set>
                                    <p:animEffect transition="in" filter="fade">
                                      <p:cBhvr>
                                        <p:cTn id="44" dur="510"/>
                                        <p:tgtEl>
                                          <p:spTgt spid="34"/>
                                        </p:tgtEl>
                                      </p:cBhvr>
                                    </p:animEffect>
                                    <p:anim calcmode="lin" valueType="num">
                                      <p:cBhvr>
                                        <p:cTn id="45" dur="510" fill="hold"/>
                                        <p:tgtEl>
                                          <p:spTgt spid="34"/>
                                        </p:tgtEl>
                                        <p:attrNameLst>
                                          <p:attrName>ppt_x</p:attrName>
                                        </p:attrNameLst>
                                      </p:cBhvr>
                                      <p:tavLst>
                                        <p:tav tm="0">
                                          <p:val>
                                            <p:strVal val="#ppt_x"/>
                                          </p:val>
                                        </p:tav>
                                        <p:tav tm="100000">
                                          <p:val>
                                            <p:strVal val="#ppt_x"/>
                                          </p:val>
                                        </p:tav>
                                      </p:tavLst>
                                    </p:anim>
                                    <p:anim calcmode="lin" valueType="num">
                                      <p:cBhvr>
                                        <p:cTn id="46" dur="510" fill="hold"/>
                                        <p:tgtEl>
                                          <p:spTgt spid="34"/>
                                        </p:tgtEl>
                                        <p:attrNameLst>
                                          <p:attrName>ppt_y</p:attrName>
                                        </p:attrNameLst>
                                      </p:cBhvr>
                                      <p:tavLst>
                                        <p:tav tm="0">
                                          <p:val>
                                            <p:strVal val="#ppt_y-.1"/>
                                          </p:val>
                                        </p:tav>
                                        <p:tav tm="100000">
                                          <p:val>
                                            <p:strVal val="#ppt_y"/>
                                          </p:val>
                                        </p:tav>
                                      </p:tavLst>
                                    </p:anim>
                                  </p:childTnLst>
                                </p:cTn>
                              </p:par>
                            </p:childTnLst>
                          </p:cTn>
                        </p:par>
                        <p:par>
                          <p:cTn id="47" fill="hold">
                            <p:stCondLst>
                              <p:cond delay="9460"/>
                            </p:stCondLst>
                            <p:childTnLst>
                              <p:par>
                                <p:cTn id="48" presetID="34" presetClass="emph" presetSubtype="0" fill="hold" grpId="1" nodeType="afterEffect">
                                  <p:stCondLst>
                                    <p:cond delay="1250"/>
                                  </p:stCondLst>
                                  <p:iterate type="lt">
                                    <p:tmPct val="10000"/>
                                  </p:iterate>
                                  <p:childTnLst>
                                    <p:animMotion origin="layout" path="M -3.88889E-6 1.48148E-6 L -3.88889E-6 -0.07222 " pathEditMode="relative" rAng="0" ptsTypes="AA">
                                      <p:cBhvr>
                                        <p:cTn id="49" dur="150" accel="50000" decel="50000" autoRev="1" fill="hold">
                                          <p:stCondLst>
                                            <p:cond delay="0"/>
                                          </p:stCondLst>
                                        </p:cTn>
                                        <p:tgtEl>
                                          <p:spTgt spid="27"/>
                                        </p:tgtEl>
                                        <p:attrNameLst>
                                          <p:attrName>ppt_x</p:attrName>
                                          <p:attrName>ppt_y</p:attrName>
                                        </p:attrNameLst>
                                      </p:cBhvr>
                                      <p:rCtr x="0" y="-3611"/>
                                    </p:animMotion>
                                    <p:animRot by="1500000">
                                      <p:cBhvr>
                                        <p:cTn id="50" dur="75" fill="hold">
                                          <p:stCondLst>
                                            <p:cond delay="0"/>
                                          </p:stCondLst>
                                        </p:cTn>
                                        <p:tgtEl>
                                          <p:spTgt spid="27"/>
                                        </p:tgtEl>
                                        <p:attrNameLst>
                                          <p:attrName>r</p:attrName>
                                        </p:attrNameLst>
                                      </p:cBhvr>
                                    </p:animRot>
                                    <p:animRot by="-1500000">
                                      <p:cBhvr>
                                        <p:cTn id="51" dur="75" fill="hold">
                                          <p:stCondLst>
                                            <p:cond delay="75"/>
                                          </p:stCondLst>
                                        </p:cTn>
                                        <p:tgtEl>
                                          <p:spTgt spid="27"/>
                                        </p:tgtEl>
                                        <p:attrNameLst>
                                          <p:attrName>r</p:attrName>
                                        </p:attrNameLst>
                                      </p:cBhvr>
                                    </p:animRot>
                                    <p:animRot by="-1500000">
                                      <p:cBhvr>
                                        <p:cTn id="52" dur="75" fill="hold">
                                          <p:stCondLst>
                                            <p:cond delay="150"/>
                                          </p:stCondLst>
                                        </p:cTn>
                                        <p:tgtEl>
                                          <p:spTgt spid="27"/>
                                        </p:tgtEl>
                                        <p:attrNameLst>
                                          <p:attrName>r</p:attrName>
                                        </p:attrNameLst>
                                      </p:cBhvr>
                                    </p:animRot>
                                    <p:animRot by="1500000">
                                      <p:cBhvr>
                                        <p:cTn id="53" dur="75" fill="hold">
                                          <p:stCondLst>
                                            <p:cond delay="225"/>
                                          </p:stCondLst>
                                        </p:cTn>
                                        <p:tgtEl>
                                          <p:spTgt spid="27"/>
                                        </p:tgtEl>
                                        <p:attrNameLst>
                                          <p:attrName>r</p:attrName>
                                        </p:attrNameLst>
                                      </p:cBhvr>
                                    </p:animRot>
                                  </p:childTnLst>
                                </p:cTn>
                              </p:par>
                            </p:childTnLst>
                          </p:cTn>
                        </p:par>
                        <p:par>
                          <p:cTn id="54" fill="hold">
                            <p:stCondLst>
                              <p:cond delay="11550"/>
                            </p:stCondLst>
                            <p:childTnLst>
                              <p:par>
                                <p:cTn id="55" presetID="1"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32"/>
                    </p:tgtEl>
                  </p:cond>
                </p:stCondLst>
                <p:endSync evt="end" delay="0">
                  <p:rtn val="all"/>
                </p:endSync>
                <p:childTnLst>
                  <p:par>
                    <p:cTn id="58" fill="hold">
                      <p:stCondLst>
                        <p:cond delay="0"/>
                      </p:stCondLst>
                      <p:childTnLst>
                        <p:par>
                          <p:cTn id="59" fill="hold">
                            <p:stCondLst>
                              <p:cond delay="0"/>
                            </p:stCondLst>
                            <p:childTnLst>
                              <p:par>
                                <p:cTn id="60" presetID="1" presetClass="exit" presetSubtype="0" fill="hold" grpId="2" nodeType="clickEffect">
                                  <p:stCondLst>
                                    <p:cond delay="0"/>
                                  </p:stCondLst>
                                  <p:childTnLst>
                                    <p:set>
                                      <p:cBhvr>
                                        <p:cTn id="61"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62" restart="whenNotActive" fill="hold" evtFilter="cancelBubble" nodeType="interactiveSeq">
                <p:stCondLst>
                  <p:cond evt="onClick" delay="0">
                    <p:tgtEl>
                      <p:spTgt spid="29"/>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par>
                                <p:cTn id="67" presetID="42" presetClass="path" presetSubtype="0" accel="50000" decel="50000" fill="hold" grpId="1" nodeType="withEffect">
                                  <p:stCondLst>
                                    <p:cond delay="0"/>
                                  </p:stCondLst>
                                  <p:childTnLst>
                                    <p:animMotion origin="layout" path="M 1.66667E-6 4.07407E-6 L -1.00347 0.01041 " pathEditMode="relative" rAng="0" ptsTypes="AA">
                                      <p:cBhvr>
                                        <p:cTn id="68" dur="200" fill="hold"/>
                                        <p:tgtEl>
                                          <p:spTgt spid="32"/>
                                        </p:tgtEl>
                                        <p:attrNameLst>
                                          <p:attrName>ppt_x</p:attrName>
                                          <p:attrName>ppt_y</p:attrName>
                                        </p:attrNameLst>
                                      </p:cBhvr>
                                      <p:rCtr x="-50174" y="521"/>
                                    </p:animMotion>
                                  </p:childTnLst>
                                </p:cTn>
                              </p:par>
                            </p:childTnLst>
                          </p:cTn>
                        </p:par>
                      </p:childTnLst>
                    </p:cTn>
                  </p:par>
                </p:childTnLst>
              </p:cTn>
              <p:nextCondLst>
                <p:cond evt="onClick" delay="0">
                  <p:tgtEl>
                    <p:spTgt spid="29"/>
                  </p:tgtEl>
                </p:cond>
              </p:nextCondLst>
            </p:seq>
          </p:childTnLst>
        </p:cTn>
      </p:par>
    </p:tnLst>
    <p:bldLst>
      <p:bldP spid="54284" grpId="0"/>
      <p:bldP spid="54284" grpId="1"/>
      <p:bldP spid="54295" grpId="0" animBg="1"/>
      <p:bldP spid="29" grpId="0" animBg="1"/>
      <p:bldP spid="31" grpId="0" animBg="1"/>
      <p:bldP spid="42" grpId="0"/>
      <p:bldP spid="54287" grpId="0"/>
      <p:bldP spid="54287" grpId="1"/>
      <p:bldP spid="54287" grpId="2"/>
      <p:bldP spid="54287" grpId="3"/>
      <p:bldP spid="54296" grpId="0" animBg="1"/>
      <p:bldP spid="34" grpId="0"/>
      <p:bldP spid="27" grpId="0"/>
      <p:bldP spid="27" grpId="1"/>
      <p:bldP spid="32" grpId="0" animBg="1"/>
      <p:bldP spid="32" grpId="1" animBg="1"/>
      <p:bldP spid="32" grpId="2" animBg="1"/>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D3AC2-02D6-AF20-DBA5-9E24834D1689}"/>
              </a:ext>
            </a:extLst>
          </p:cNvPr>
          <p:cNvSpPr/>
          <p:nvPr/>
        </p:nvSpPr>
        <p:spPr>
          <a:xfrm>
            <a:off x="3455265" y="1623260"/>
            <a:ext cx="420624" cy="27432"/>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9050">
                <a:solidFill>
                  <a:schemeClr val="bg1"/>
                </a:solidFill>
              </a:ln>
            </a:endParaRPr>
          </a:p>
        </p:txBody>
      </p:sp>
      <p:sp>
        <p:nvSpPr>
          <p:cNvPr id="22" name="Rectangle 2">
            <a:extLst>
              <a:ext uri="{FF2B5EF4-FFF2-40B4-BE49-F238E27FC236}">
                <a16:creationId xmlns:a16="http://schemas.microsoft.com/office/drawing/2014/main" id="{0E8E76EF-5A23-3366-7CCD-CBE62A5B7D5A}"/>
              </a:ext>
            </a:extLst>
          </p:cNvPr>
          <p:cNvSpPr>
            <a:spLocks noChangeArrowheads="1"/>
          </p:cNvSpPr>
          <p:nvPr/>
        </p:nvSpPr>
        <p:spPr bwMode="auto">
          <a:xfrm>
            <a:off x="-1" y="350012"/>
            <a:ext cx="4572000" cy="468136"/>
          </a:xfrm>
          <a:prstGeom prst="rect">
            <a:avLst/>
          </a:prstGeom>
          <a:solidFill>
            <a:schemeClr val="bg1"/>
          </a:solidFill>
          <a:ln w="9525" algn="ctr">
            <a:noFill/>
            <a:round/>
            <a:headEnd/>
            <a:tailEnd/>
          </a:ln>
        </p:spPr>
        <p:txBody>
          <a:bodyPr tIns="0" bIns="0" anchor="ctr"/>
          <a:lstStyle/>
          <a:p>
            <a:pPr defTabSz="417513">
              <a:lnSpc>
                <a:spcPts val="1900"/>
              </a:lnSpc>
            </a:pPr>
            <a:r>
              <a:rPr lang="en-US" sz="1800" dirty="0">
                <a:solidFill>
                  <a:srgbClr val="FFFFFF"/>
                </a:solidFill>
              </a:rPr>
              <a:t>within you ... that the </a:t>
            </a:r>
            <a:r>
              <a:rPr lang="en-US" sz="1800" b="1" spc="-20" dirty="0">
                <a:ln w="19050">
                  <a:noFill/>
                </a:ln>
                <a:solidFill>
                  <a:schemeClr val="tx1"/>
                </a:solidFill>
                <a:effectLst>
                  <a:glow rad="101600">
                    <a:srgbClr val="5968B0"/>
                  </a:glow>
                </a:effectLst>
                <a:latin typeface="Arial" panose="020B0604020202020204" pitchFamily="34" charset="0"/>
                <a:cs typeface="Arial" panose="020B0604020202020204" pitchFamily="34" charset="0"/>
              </a:rPr>
              <a:t>spirit</a:t>
            </a:r>
            <a:r>
              <a:rPr lang="en-US" sz="1800" dirty="0">
                <a:solidFill>
                  <a:srgbClr val="FFFFFF"/>
                </a:solidFill>
              </a:rPr>
              <a:t> may be saved </a:t>
            </a:r>
          </a:p>
        </p:txBody>
      </p:sp>
      <p:sp>
        <p:nvSpPr>
          <p:cNvPr id="4" name="Rectangle 2">
            <a:extLst>
              <a:ext uri="{FF2B5EF4-FFF2-40B4-BE49-F238E27FC236}">
                <a16:creationId xmlns:a16="http://schemas.microsoft.com/office/drawing/2014/main" id="{A9CA4AA0-7D85-56BD-FB1A-7C367294C24F}"/>
              </a:ext>
            </a:extLst>
          </p:cNvPr>
          <p:cNvSpPr>
            <a:spLocks noChangeArrowheads="1"/>
          </p:cNvSpPr>
          <p:nvPr/>
        </p:nvSpPr>
        <p:spPr bwMode="auto">
          <a:xfrm>
            <a:off x="0" y="2682483"/>
            <a:ext cx="4572000" cy="735609"/>
          </a:xfrm>
          <a:prstGeom prst="rect">
            <a:avLst/>
          </a:prstGeom>
          <a:solidFill>
            <a:schemeClr val="bg1"/>
          </a:solidFill>
          <a:ln w="9525" algn="ctr">
            <a:noFill/>
            <a:round/>
            <a:headEnd/>
            <a:tailEnd/>
          </a:ln>
        </p:spPr>
        <p:txBody>
          <a:bodyPr tIns="0" bIns="0" anchor="ctr"/>
          <a:lstStyle/>
          <a:p>
            <a:pPr defTabSz="417513">
              <a:lnSpc>
                <a:spcPts val="2400"/>
              </a:lnSpc>
            </a:pPr>
            <a:r>
              <a:rPr lang="en-US" sz="1600" dirty="0">
                <a:solidFill>
                  <a:schemeClr val="tx1"/>
                </a:solidFill>
              </a:rPr>
              <a:t>  </a:t>
            </a:r>
            <a:r>
              <a:rPr lang="en-US" sz="2000" dirty="0">
                <a:solidFill>
                  <a:schemeClr val="tx1"/>
                </a:solidFill>
              </a:rPr>
              <a:t>It is the </a:t>
            </a:r>
            <a:r>
              <a:rPr lang="en-US" sz="2000" b="1" spc="-20" dirty="0">
                <a:ln w="19050">
                  <a:noFill/>
                </a:ln>
                <a:solidFill>
                  <a:schemeClr val="tx1"/>
                </a:solidFill>
                <a:effectLst>
                  <a:glow rad="101600">
                    <a:srgbClr val="5968B0"/>
                  </a:glow>
                </a:effectLst>
                <a:latin typeface="Arial" panose="020B0604020202020204" pitchFamily="34" charset="0"/>
                <a:cs typeface="Arial" panose="020B0604020202020204" pitchFamily="34" charset="0"/>
              </a:rPr>
              <a:t>spirit</a:t>
            </a:r>
            <a:r>
              <a:rPr lang="en-US" sz="2000" dirty="0">
                <a:solidFill>
                  <a:schemeClr val="tx1"/>
                </a:solidFill>
              </a:rPr>
              <a:t> that</a:t>
            </a:r>
            <a:r>
              <a:rPr lang="en-US" sz="2000" dirty="0">
                <a:solidFill>
                  <a:srgbClr val="191919"/>
                </a:solidFill>
              </a:rPr>
              <a:t>...</a:t>
            </a:r>
            <a:r>
              <a:rPr lang="en-US" sz="20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cannot sin</a:t>
            </a:r>
            <a:r>
              <a:rPr lang="en-US" sz="2000" dirty="0">
                <a:solidFill>
                  <a:srgbClr val="FFFFFF"/>
                </a:solidFill>
              </a:rPr>
              <a:t> </a:t>
            </a:r>
          </a:p>
          <a:p>
            <a:pPr defTabSz="417513">
              <a:lnSpc>
                <a:spcPts val="2400"/>
              </a:lnSpc>
            </a:pPr>
            <a:r>
              <a:rPr lang="en-US" sz="2000" dirty="0">
                <a:solidFill>
                  <a:schemeClr val="tx1"/>
                </a:solidFill>
              </a:rPr>
              <a:t>  but</a:t>
            </a:r>
            <a:r>
              <a:rPr lang="en-US" sz="1400" dirty="0">
                <a:solidFill>
                  <a:schemeClr val="bg1">
                    <a:lumMod val="85000"/>
                    <a:lumOff val="15000"/>
                  </a:schemeClr>
                </a:solidFill>
              </a:rPr>
              <a:t>...</a:t>
            </a:r>
            <a:r>
              <a:rPr lang="en-US" sz="2000" dirty="0">
                <a:solidFill>
                  <a:schemeClr val="tx1"/>
                </a:solidFill>
              </a:rPr>
              <a:t>the </a:t>
            </a:r>
            <a:r>
              <a:rPr lang="en-US" sz="20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flesh</a:t>
            </a:r>
            <a:r>
              <a:rPr lang="en-US" sz="2000" dirty="0">
                <a:solidFill>
                  <a:srgbClr val="FFFFFF"/>
                </a:solidFill>
              </a:rPr>
              <a:t> profiteth </a:t>
            </a:r>
            <a:r>
              <a:rPr lang="en-US" sz="2000" b="1" dirty="0">
                <a:solidFill>
                  <a:srgbClr val="FFFFFF"/>
                </a:solidFill>
              </a:rPr>
              <a:t>nothing</a:t>
            </a:r>
          </a:p>
        </p:txBody>
      </p:sp>
      <p:sp>
        <p:nvSpPr>
          <p:cNvPr id="9" name="Rectangle 3">
            <a:extLst>
              <a:ext uri="{FF2B5EF4-FFF2-40B4-BE49-F238E27FC236}">
                <a16:creationId xmlns:a16="http://schemas.microsoft.com/office/drawing/2014/main" id="{3C253A47-F523-9632-67A1-48CE085100A8}"/>
              </a:ext>
            </a:extLst>
          </p:cNvPr>
          <p:cNvSpPr>
            <a:spLocks noChangeArrowheads="1"/>
          </p:cNvSpPr>
          <p:nvPr/>
        </p:nvSpPr>
        <p:spPr bwMode="auto">
          <a:xfrm>
            <a:off x="152401" y="1493917"/>
            <a:ext cx="1810229" cy="463104"/>
          </a:xfrm>
          <a:prstGeom prst="rect">
            <a:avLst/>
          </a:prstGeom>
          <a:noFill/>
          <a:ln w="0">
            <a:noFill/>
            <a:miter lim="800000"/>
            <a:headEnd/>
            <a:tailEnd/>
          </a:ln>
        </p:spPr>
        <p:txBody>
          <a:bodyPr lIns="18288" tIns="0" rIns="18288" bIns="36576" anchor="ctr"/>
          <a:lstStyle/>
          <a:p>
            <a:pPr algn="ctr">
              <a:lnSpc>
                <a:spcPts val="2400"/>
              </a:lnSpc>
              <a:spcBef>
                <a:spcPts val="0"/>
              </a:spcBef>
              <a:spcAft>
                <a:spcPts val="0"/>
              </a:spcAft>
              <a:defRPr/>
            </a:pPr>
            <a:r>
              <a:rPr lang="en-US" sz="1700" spc="-20" dirty="0">
                <a:solidFill>
                  <a:srgbClr val="000000"/>
                </a:solidFill>
              </a:rPr>
              <a:t>is not given to the </a:t>
            </a:r>
            <a:r>
              <a:rPr lang="en-US" sz="24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flesh</a:t>
            </a:r>
            <a:r>
              <a:rPr lang="en-US" sz="1700" spc="-20" dirty="0">
                <a:solidFill>
                  <a:srgbClr val="000000"/>
                </a:solidFill>
              </a:rPr>
              <a:t>…</a:t>
            </a:r>
          </a:p>
        </p:txBody>
      </p:sp>
      <p:pic>
        <p:nvPicPr>
          <p:cNvPr id="12" name="Picture 11">
            <a:extLst>
              <a:ext uri="{FF2B5EF4-FFF2-40B4-BE49-F238E27FC236}">
                <a16:creationId xmlns:a16="http://schemas.microsoft.com/office/drawing/2014/main" id="{D8987DAF-C327-60CD-662D-B53A2F9535EE}"/>
              </a:ext>
            </a:extLst>
          </p:cNvPr>
          <p:cNvPicPr>
            <a:picLocks noChangeAspect="1"/>
          </p:cNvPicPr>
          <p:nvPr/>
        </p:nvPicPr>
        <p:blipFill rotWithShape="1">
          <a:blip r:embed="rId2">
            <a:duotone>
              <a:prstClr val="black"/>
              <a:srgbClr val="D60000">
                <a:tint val="45000"/>
                <a:satMod val="400000"/>
              </a:srgbClr>
            </a:duotone>
            <a:extLst>
              <a:ext uri="{BEBA8EAE-BF5A-486C-A8C5-ECC9F3942E4B}">
                <a14:imgProps xmlns:a14="http://schemas.microsoft.com/office/drawing/2010/main">
                  <a14:imgLayer r:embed="rId3">
                    <a14:imgEffect>
                      <a14:backgroundRemoval t="1873" b="99625" l="38972" r="60921"/>
                    </a14:imgEffect>
                  </a14:imgLayer>
                </a14:imgProps>
              </a:ext>
            </a:extLst>
          </a:blip>
          <a:srcRect l="39533" t="2471" r="39122"/>
          <a:stretch/>
        </p:blipFill>
        <p:spPr>
          <a:xfrm>
            <a:off x="2140335" y="1218086"/>
            <a:ext cx="404956" cy="1057897"/>
          </a:xfrm>
          <a:prstGeom prst="rect">
            <a:avLst/>
          </a:prstGeom>
        </p:spPr>
      </p:pic>
      <p:pic>
        <p:nvPicPr>
          <p:cNvPr id="14" name="Picture 13">
            <a:extLst>
              <a:ext uri="{FF2B5EF4-FFF2-40B4-BE49-F238E27FC236}">
                <a16:creationId xmlns:a16="http://schemas.microsoft.com/office/drawing/2014/main" id="{2F57FCD2-7548-EA77-90EF-1F35122E9CE5}"/>
              </a:ext>
            </a:extLst>
          </p:cNvPr>
          <p:cNvPicPr>
            <a:picLocks noChangeAspect="1"/>
          </p:cNvPicPr>
          <p:nvPr/>
        </p:nvPicPr>
        <p:blipFill rotWithShape="1">
          <a:blip r:embed="rId4">
            <a:duotone>
              <a:prstClr val="black"/>
              <a:srgbClr val="7D8CFF">
                <a:tint val="45000"/>
                <a:satMod val="400000"/>
              </a:srgbClr>
            </a:duotone>
            <a:extLst>
              <a:ext uri="{BEBA8EAE-BF5A-486C-A8C5-ECC9F3942E4B}">
                <a14:imgProps xmlns:a14="http://schemas.microsoft.com/office/drawing/2010/main">
                  <a14:imgLayer r:embed="rId3">
                    <a14:imgEffect>
                      <a14:backgroundRemoval t="2060" b="100000" l="39615" r="60707"/>
                    </a14:imgEffect>
                  </a14:imgLayer>
                </a14:imgProps>
              </a:ext>
            </a:extLst>
          </a:blip>
          <a:srcRect l="38008" r="39122"/>
          <a:stretch/>
        </p:blipFill>
        <p:spPr>
          <a:xfrm>
            <a:off x="2277310" y="1406347"/>
            <a:ext cx="125351" cy="313378"/>
          </a:xfrm>
          <a:prstGeom prst="rect">
            <a:avLst/>
          </a:prstGeom>
          <a:effectLst>
            <a:glow rad="101600">
              <a:srgbClr val="5968B0">
                <a:alpha val="60000"/>
              </a:srgbClr>
            </a:glow>
          </a:effectLst>
        </p:spPr>
      </p:pic>
      <p:sp>
        <p:nvSpPr>
          <p:cNvPr id="15" name="Rectangle 3">
            <a:extLst>
              <a:ext uri="{FF2B5EF4-FFF2-40B4-BE49-F238E27FC236}">
                <a16:creationId xmlns:a16="http://schemas.microsoft.com/office/drawing/2014/main" id="{380A7717-404F-A242-471E-D7B21C3E95A2}"/>
              </a:ext>
            </a:extLst>
          </p:cNvPr>
          <p:cNvSpPr>
            <a:spLocks noChangeArrowheads="1"/>
          </p:cNvSpPr>
          <p:nvPr/>
        </p:nvSpPr>
        <p:spPr bwMode="auto">
          <a:xfrm>
            <a:off x="2819400" y="1479996"/>
            <a:ext cx="1714409" cy="463104"/>
          </a:xfrm>
          <a:prstGeom prst="rect">
            <a:avLst/>
          </a:prstGeom>
          <a:noFill/>
          <a:ln w="0">
            <a:noFill/>
            <a:miter lim="800000"/>
            <a:headEnd/>
            <a:tailEnd/>
          </a:ln>
        </p:spPr>
        <p:txBody>
          <a:bodyPr lIns="18288" tIns="0" rIns="18288" bIns="36576" anchor="ctr"/>
          <a:lstStyle/>
          <a:p>
            <a:pPr lvl="0" algn="ctr">
              <a:lnSpc>
                <a:spcPts val="2400"/>
              </a:lnSpc>
              <a:defRPr/>
            </a:pPr>
            <a:r>
              <a:rPr lang="en-US" sz="1700" spc="-20" dirty="0">
                <a:solidFill>
                  <a:srgbClr val="000000"/>
                </a:solidFill>
              </a:rPr>
              <a:t>…but </a:t>
            </a:r>
            <a:r>
              <a:rPr lang="en-US" sz="1700" b="1" spc="-20" dirty="0">
                <a:ln>
                  <a:solidFill>
                    <a:schemeClr val="bg1"/>
                  </a:solidFill>
                </a:ln>
                <a:solidFill>
                  <a:schemeClr val="tx1"/>
                </a:solidFill>
              </a:rPr>
              <a:t>only</a:t>
            </a:r>
            <a:r>
              <a:rPr lang="en-US" sz="1700" spc="-20" dirty="0">
                <a:solidFill>
                  <a:srgbClr val="000000"/>
                </a:solidFill>
              </a:rPr>
              <a:t> to the </a:t>
            </a:r>
          </a:p>
          <a:p>
            <a:pPr lvl="0" algn="ctr">
              <a:lnSpc>
                <a:spcPts val="2400"/>
              </a:lnSpc>
              <a:defRPr/>
            </a:pPr>
            <a:r>
              <a:rPr lang="en-US" b="1" spc="-20" dirty="0">
                <a:ln w="19050">
                  <a:noFill/>
                </a:ln>
                <a:solidFill>
                  <a:schemeClr val="tx1"/>
                </a:solidFill>
                <a:effectLst>
                  <a:glow rad="101600">
                    <a:srgbClr val="5968B0"/>
                  </a:glow>
                </a:effectLst>
                <a:latin typeface="Arial" panose="020B0604020202020204" pitchFamily="34" charset="0"/>
                <a:cs typeface="Arial" panose="020B0604020202020204" pitchFamily="34" charset="0"/>
              </a:rPr>
              <a:t>spirit</a:t>
            </a:r>
            <a:r>
              <a:rPr lang="en-US" sz="1700" spc="-20" dirty="0">
                <a:solidFill>
                  <a:srgbClr val="000000"/>
                </a:solidFill>
              </a:rPr>
              <a:t>.</a:t>
            </a:r>
          </a:p>
        </p:txBody>
      </p:sp>
      <p:sp>
        <p:nvSpPr>
          <p:cNvPr id="16" name="Arrow: Right 15">
            <a:extLst>
              <a:ext uri="{FF2B5EF4-FFF2-40B4-BE49-F238E27FC236}">
                <a16:creationId xmlns:a16="http://schemas.microsoft.com/office/drawing/2014/main" id="{05BDABA2-0436-56DA-35A0-70A7F1BB4BD3}"/>
              </a:ext>
            </a:extLst>
          </p:cNvPr>
          <p:cNvSpPr/>
          <p:nvPr/>
        </p:nvSpPr>
        <p:spPr>
          <a:xfrm rot="20767471">
            <a:off x="1322664" y="1675610"/>
            <a:ext cx="892105" cy="68538"/>
          </a:xfrm>
          <a:prstGeom prst="rightArrow">
            <a:avLst/>
          </a:prstGeom>
          <a:solidFill>
            <a:schemeClr val="tx1">
              <a:lumMod val="9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B77CF593-D0B7-50CD-D237-0CC1BBBE24CC}"/>
              </a:ext>
            </a:extLst>
          </p:cNvPr>
          <p:cNvSpPr/>
          <p:nvPr/>
        </p:nvSpPr>
        <p:spPr>
          <a:xfrm rot="11964810">
            <a:off x="2366499" y="1645146"/>
            <a:ext cx="908780" cy="68538"/>
          </a:xfrm>
          <a:prstGeom prst="rightArrow">
            <a:avLst/>
          </a:prstGeom>
          <a:solidFill>
            <a:schemeClr val="tx1">
              <a:lumMod val="9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5">
            <a:extLst>
              <a:ext uri="{FF2B5EF4-FFF2-40B4-BE49-F238E27FC236}">
                <a16:creationId xmlns:a16="http://schemas.microsoft.com/office/drawing/2014/main" id="{F8A0DECE-F5C3-5926-DA2E-1D56DFAD5934}"/>
              </a:ext>
            </a:extLst>
          </p:cNvPr>
          <p:cNvSpPr txBox="1">
            <a:spLocks noChangeArrowheads="1"/>
          </p:cNvSpPr>
          <p:nvPr/>
        </p:nvSpPr>
        <p:spPr bwMode="auto">
          <a:xfrm>
            <a:off x="4089777" y="371068"/>
            <a:ext cx="444032" cy="107722"/>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pPr algn="r"/>
            <a:r>
              <a:rPr lang="en-US" sz="700" dirty="0">
                <a:solidFill>
                  <a:srgbClr val="5968B0"/>
                </a:solidFill>
              </a:rPr>
              <a:t>Luke 17:21</a:t>
            </a:r>
          </a:p>
        </p:txBody>
      </p:sp>
      <p:sp>
        <p:nvSpPr>
          <p:cNvPr id="11" name="TextBox 5">
            <a:extLst>
              <a:ext uri="{FF2B5EF4-FFF2-40B4-BE49-F238E27FC236}">
                <a16:creationId xmlns:a16="http://schemas.microsoft.com/office/drawing/2014/main" id="{B9DF9EF3-4051-C9BF-6C0F-05E19A952D47}"/>
              </a:ext>
            </a:extLst>
          </p:cNvPr>
          <p:cNvSpPr txBox="1">
            <a:spLocks noChangeArrowheads="1"/>
          </p:cNvSpPr>
          <p:nvPr/>
        </p:nvSpPr>
        <p:spPr bwMode="auto">
          <a:xfrm>
            <a:off x="4075549" y="2827090"/>
            <a:ext cx="450444" cy="323165"/>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sz="700" dirty="0">
                <a:solidFill>
                  <a:srgbClr val="5968B0"/>
                </a:solidFill>
              </a:rPr>
              <a:t> John 6:63</a:t>
            </a:r>
          </a:p>
          <a:p>
            <a:r>
              <a:rPr lang="en-US" sz="700" dirty="0">
                <a:solidFill>
                  <a:srgbClr val="5968B0"/>
                </a:solidFill>
              </a:rPr>
              <a:t>1 John 3:9</a:t>
            </a:r>
          </a:p>
          <a:p>
            <a:r>
              <a:rPr lang="en-US" sz="700" dirty="0">
                <a:solidFill>
                  <a:srgbClr val="5968B0"/>
                </a:solidFill>
              </a:rPr>
              <a:t>Mark 14:38</a:t>
            </a:r>
          </a:p>
        </p:txBody>
      </p:sp>
      <p:sp>
        <p:nvSpPr>
          <p:cNvPr id="19" name="Rectangle 3">
            <a:extLst>
              <a:ext uri="{FF2B5EF4-FFF2-40B4-BE49-F238E27FC236}">
                <a16:creationId xmlns:a16="http://schemas.microsoft.com/office/drawing/2014/main" id="{1D8B2926-0CBF-4ACC-AF82-343D2D116A69}"/>
              </a:ext>
            </a:extLst>
          </p:cNvPr>
          <p:cNvSpPr>
            <a:spLocks noChangeArrowheads="1"/>
          </p:cNvSpPr>
          <p:nvPr/>
        </p:nvSpPr>
        <p:spPr bwMode="auto">
          <a:xfrm>
            <a:off x="1" y="-1118"/>
            <a:ext cx="4571999" cy="344018"/>
          </a:xfrm>
          <a:prstGeom prst="rect">
            <a:avLst/>
          </a:prstGeom>
          <a:solidFill>
            <a:srgbClr val="5968B0"/>
          </a:solidFill>
          <a:ln w="0">
            <a:noFill/>
            <a:miter lim="800000"/>
            <a:headEnd/>
            <a:tailEnd/>
          </a:ln>
        </p:spPr>
        <p:txBody>
          <a:bodyPr wrap="none" lIns="0" tIns="0" rIns="0" bIns="9144" anchor="ctr" anchorCtr="0">
            <a:noAutofit/>
          </a:bodyPr>
          <a:lstStyle/>
          <a:p>
            <a:pPr>
              <a:lnSpc>
                <a:spcPts val="1700"/>
              </a:lnSpc>
              <a:spcAft>
                <a:spcPts val="200"/>
              </a:spcAft>
              <a:defRPr/>
            </a:pPr>
            <a:endParaRPr lang="en-US" sz="1600" spc="-20" dirty="0">
              <a:solidFill>
                <a:srgbClr val="000000"/>
              </a:solidFill>
            </a:endParaRPr>
          </a:p>
        </p:txBody>
      </p:sp>
      <p:sp>
        <p:nvSpPr>
          <p:cNvPr id="24" name="Rectangle 3">
            <a:extLst>
              <a:ext uri="{FF2B5EF4-FFF2-40B4-BE49-F238E27FC236}">
                <a16:creationId xmlns:a16="http://schemas.microsoft.com/office/drawing/2014/main" id="{C5005F56-3913-4DFA-AA1B-CD03B7BC2783}"/>
              </a:ext>
            </a:extLst>
          </p:cNvPr>
          <p:cNvSpPr>
            <a:spLocks noChangeArrowheads="1"/>
          </p:cNvSpPr>
          <p:nvPr/>
        </p:nvSpPr>
        <p:spPr bwMode="auto">
          <a:xfrm>
            <a:off x="-104" y="2362442"/>
            <a:ext cx="4571999" cy="320040"/>
          </a:xfrm>
          <a:prstGeom prst="rect">
            <a:avLst/>
          </a:prstGeom>
          <a:solidFill>
            <a:srgbClr val="5968B0"/>
          </a:solidFill>
          <a:ln w="0">
            <a:noFill/>
            <a:miter lim="800000"/>
            <a:headEnd/>
            <a:tailEnd/>
          </a:ln>
        </p:spPr>
        <p:txBody>
          <a:bodyPr wrap="none" lIns="0" tIns="0" rIns="0" bIns="9144" anchor="ctr" anchorCtr="0">
            <a:noAutofit/>
          </a:bodyPr>
          <a:lstStyle/>
          <a:p>
            <a:pPr>
              <a:lnSpc>
                <a:spcPts val="1700"/>
              </a:lnSpc>
              <a:spcAft>
                <a:spcPts val="200"/>
              </a:spcAft>
              <a:defRPr/>
            </a:pPr>
            <a:endParaRPr lang="en-US" sz="1600" spc="-20" dirty="0">
              <a:solidFill>
                <a:srgbClr val="000000"/>
              </a:solidFill>
            </a:endParaRPr>
          </a:p>
        </p:txBody>
      </p:sp>
      <p:sp>
        <p:nvSpPr>
          <p:cNvPr id="25" name="Rectangle 3">
            <a:extLst>
              <a:ext uri="{FF2B5EF4-FFF2-40B4-BE49-F238E27FC236}">
                <a16:creationId xmlns:a16="http://schemas.microsoft.com/office/drawing/2014/main" id="{8D02FC75-27B0-EF30-59E7-FD78F2E8A184}"/>
              </a:ext>
            </a:extLst>
          </p:cNvPr>
          <p:cNvSpPr>
            <a:spLocks noChangeArrowheads="1"/>
          </p:cNvSpPr>
          <p:nvPr/>
        </p:nvSpPr>
        <p:spPr bwMode="auto">
          <a:xfrm>
            <a:off x="1" y="818148"/>
            <a:ext cx="4571999" cy="321165"/>
          </a:xfrm>
          <a:prstGeom prst="rect">
            <a:avLst/>
          </a:prstGeom>
          <a:solidFill>
            <a:srgbClr val="5968B0"/>
          </a:solidFill>
          <a:ln w="0">
            <a:noFill/>
            <a:miter lim="800000"/>
            <a:headEnd/>
            <a:tailEnd/>
          </a:ln>
        </p:spPr>
        <p:txBody>
          <a:bodyPr wrap="none" lIns="0" tIns="18288" rIns="0" bIns="0" anchor="ctr" anchorCtr="0">
            <a:noAutofit/>
          </a:bodyPr>
          <a:lstStyle/>
          <a:p>
            <a:pPr>
              <a:lnSpc>
                <a:spcPts val="1700"/>
              </a:lnSpc>
              <a:spcAft>
                <a:spcPts val="200"/>
              </a:spcAft>
              <a:defRPr/>
            </a:pPr>
            <a:r>
              <a:rPr lang="en-US" sz="1700" spc="-20" dirty="0">
                <a:solidFill>
                  <a:srgbClr val="000000"/>
                </a:solidFill>
              </a:rPr>
              <a:t> Until the resurrection, the </a:t>
            </a:r>
            <a:r>
              <a:rPr lang="en-US" sz="17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impossibility of sin</a:t>
            </a:r>
            <a:r>
              <a:rPr lang="en-US" sz="1700" spc="-20" dirty="0">
                <a:solidFill>
                  <a:srgbClr val="000000"/>
                </a:solidFill>
              </a:rPr>
              <a:t> ...</a:t>
            </a:r>
          </a:p>
        </p:txBody>
      </p:sp>
      <p:sp>
        <p:nvSpPr>
          <p:cNvPr id="18" name="TextBox 5">
            <a:extLst>
              <a:ext uri="{FF2B5EF4-FFF2-40B4-BE49-F238E27FC236}">
                <a16:creationId xmlns:a16="http://schemas.microsoft.com/office/drawing/2014/main" id="{B6F9967B-C020-54D3-E55D-898F3D2765FE}"/>
              </a:ext>
            </a:extLst>
          </p:cNvPr>
          <p:cNvSpPr txBox="1">
            <a:spLocks noChangeArrowheads="1"/>
          </p:cNvSpPr>
          <p:nvPr/>
        </p:nvSpPr>
        <p:spPr bwMode="auto">
          <a:xfrm>
            <a:off x="3860715" y="689907"/>
            <a:ext cx="678071" cy="107722"/>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pPr algn="r"/>
            <a:r>
              <a:rPr lang="en-US" sz="700" dirty="0">
                <a:solidFill>
                  <a:srgbClr val="5968B0"/>
                </a:solidFill>
              </a:rPr>
              <a:t>1 Corinthians 5:5</a:t>
            </a:r>
          </a:p>
        </p:txBody>
      </p:sp>
      <p:sp>
        <p:nvSpPr>
          <p:cNvPr id="2" name="Rectangle 3">
            <a:extLst>
              <a:ext uri="{FF2B5EF4-FFF2-40B4-BE49-F238E27FC236}">
                <a16:creationId xmlns:a16="http://schemas.microsoft.com/office/drawing/2014/main" id="{9CB04AC1-3998-F17D-2AC9-2E35D93ABCB2}"/>
              </a:ext>
            </a:extLst>
          </p:cNvPr>
          <p:cNvSpPr>
            <a:spLocks noChangeArrowheads="1"/>
          </p:cNvSpPr>
          <p:nvPr/>
        </p:nvSpPr>
        <p:spPr bwMode="auto">
          <a:xfrm>
            <a:off x="5293" y="72188"/>
            <a:ext cx="4571999" cy="259471"/>
          </a:xfrm>
          <a:prstGeom prst="rect">
            <a:avLst/>
          </a:prstGeom>
          <a:noFill/>
          <a:ln w="0">
            <a:noFill/>
            <a:miter lim="800000"/>
            <a:headEnd/>
            <a:tailEnd/>
          </a:ln>
        </p:spPr>
        <p:txBody>
          <a:bodyPr wrap="none" lIns="0" tIns="0" rIns="0" bIns="9144" anchor="ctr" anchorCtr="0">
            <a:noAutofit/>
          </a:bodyPr>
          <a:lstStyle/>
          <a:p>
            <a:pPr>
              <a:lnSpc>
                <a:spcPts val="1700"/>
              </a:lnSpc>
              <a:spcAft>
                <a:spcPts val="200"/>
              </a:spcAft>
              <a:defRPr/>
            </a:pPr>
            <a:r>
              <a:rPr lang="en-US" sz="1600" spc="-20" dirty="0">
                <a:solidFill>
                  <a:srgbClr val="000000"/>
                </a:solidFill>
              </a:rPr>
              <a:t> When </a:t>
            </a:r>
            <a:r>
              <a:rPr lang="en-US" sz="16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the righteousness of God</a:t>
            </a:r>
            <a:r>
              <a:rPr lang="en-US" sz="1600" spc="-20" dirty="0">
                <a:solidFill>
                  <a:srgbClr val="000000"/>
                </a:solidFill>
              </a:rPr>
              <a:t> is given, it is placed:</a:t>
            </a:r>
          </a:p>
        </p:txBody>
      </p:sp>
      <p:sp>
        <p:nvSpPr>
          <p:cNvPr id="3" name="Rectangle 3">
            <a:extLst>
              <a:ext uri="{FF2B5EF4-FFF2-40B4-BE49-F238E27FC236}">
                <a16:creationId xmlns:a16="http://schemas.microsoft.com/office/drawing/2014/main" id="{23493D50-0A46-C2E1-841D-5EEA225F9C47}"/>
              </a:ext>
            </a:extLst>
          </p:cNvPr>
          <p:cNvSpPr>
            <a:spLocks noChangeArrowheads="1"/>
          </p:cNvSpPr>
          <p:nvPr/>
        </p:nvSpPr>
        <p:spPr bwMode="auto">
          <a:xfrm>
            <a:off x="1" y="2421933"/>
            <a:ext cx="4571999" cy="259471"/>
          </a:xfrm>
          <a:prstGeom prst="rect">
            <a:avLst/>
          </a:prstGeom>
          <a:noFill/>
          <a:ln w="0">
            <a:noFill/>
            <a:miter lim="800000"/>
            <a:headEnd/>
            <a:tailEnd/>
          </a:ln>
        </p:spPr>
        <p:txBody>
          <a:bodyPr wrap="none" lIns="0" tIns="0" rIns="0" bIns="9144" anchor="ctr" anchorCtr="0">
            <a:noAutofit/>
          </a:bodyPr>
          <a:lstStyle/>
          <a:p>
            <a:pPr>
              <a:lnSpc>
                <a:spcPts val="1700"/>
              </a:lnSpc>
              <a:spcAft>
                <a:spcPts val="200"/>
              </a:spcAft>
              <a:defRPr/>
            </a:pPr>
            <a:r>
              <a:rPr lang="en-US" sz="1600" spc="-20" dirty="0">
                <a:solidFill>
                  <a:srgbClr val="000000"/>
                </a:solidFill>
              </a:rPr>
              <a:t> When a person is given the</a:t>
            </a:r>
            <a:r>
              <a:rPr lang="en-US" sz="1100" spc="-20" dirty="0">
                <a:solidFill>
                  <a:srgbClr val="000000"/>
                </a:solidFill>
              </a:rPr>
              <a:t> </a:t>
            </a:r>
            <a:r>
              <a:rPr lang="en-US" sz="11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 </a:t>
            </a:r>
            <a:r>
              <a:rPr lang="en-US" sz="16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impossibility of sin</a:t>
            </a:r>
            <a:r>
              <a:rPr lang="en-US" sz="8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 </a:t>
            </a:r>
            <a:r>
              <a:rPr lang="en-US" sz="1600" spc="-20" dirty="0">
                <a:solidFill>
                  <a:srgbClr val="000000"/>
                </a:solidFill>
              </a:rPr>
              <a:t>:</a:t>
            </a:r>
          </a:p>
        </p:txBody>
      </p:sp>
      <p:sp>
        <p:nvSpPr>
          <p:cNvPr id="20" name="TextBox 19">
            <a:extLst>
              <a:ext uri="{FF2B5EF4-FFF2-40B4-BE49-F238E27FC236}">
                <a16:creationId xmlns:a16="http://schemas.microsoft.com/office/drawing/2014/main" id="{F62B06E8-F9DF-32EE-CD39-C9E44F077DFE}"/>
              </a:ext>
            </a:extLst>
          </p:cNvPr>
          <p:cNvSpPr txBox="1"/>
          <p:nvPr/>
        </p:nvSpPr>
        <p:spPr>
          <a:xfrm>
            <a:off x="4675529" y="343307"/>
            <a:ext cx="4480560" cy="2737160"/>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John 3:3  Jesus answered and said unto him, Verily, verily, I say unto thee, </a:t>
            </a:r>
            <a:r>
              <a:rPr lang="en-US" b="1" u="sng" dirty="0">
                <a:solidFill>
                  <a:schemeClr val="bg1"/>
                </a:solidFill>
              </a:rPr>
              <a:t>Except a man be born again</a:t>
            </a:r>
            <a:r>
              <a:rPr lang="en-US" dirty="0">
                <a:solidFill>
                  <a:schemeClr val="bg1"/>
                </a:solidFill>
              </a:rPr>
              <a:t>, he cannot see the kingdom of God.</a:t>
            </a:r>
          </a:p>
          <a:p>
            <a:pPr algn="l">
              <a:lnSpc>
                <a:spcPts val="900"/>
              </a:lnSpc>
              <a:spcBef>
                <a:spcPts val="200"/>
              </a:spcBef>
              <a:spcAft>
                <a:spcPts val="200"/>
              </a:spcAft>
            </a:pPr>
            <a:r>
              <a:rPr lang="en-US" dirty="0">
                <a:solidFill>
                  <a:schemeClr val="bg1"/>
                </a:solidFill>
              </a:rPr>
              <a:t>John 3:7  Marvel not that I said unto thee, </a:t>
            </a:r>
            <a:r>
              <a:rPr lang="en-US" b="1" u="sng" dirty="0">
                <a:solidFill>
                  <a:schemeClr val="bg1"/>
                </a:solidFill>
              </a:rPr>
              <a:t>Ye must be born again</a:t>
            </a:r>
            <a:r>
              <a:rPr lang="en-US" dirty="0">
                <a:solidFill>
                  <a:schemeClr val="bg1"/>
                </a:solidFill>
              </a:rPr>
              <a:t>.  John 3:6  That which is born of the flesh is flesh; and </a:t>
            </a:r>
            <a:r>
              <a:rPr lang="en-US" b="1" u="sng" dirty="0">
                <a:solidFill>
                  <a:schemeClr val="bg1"/>
                </a:solidFill>
              </a:rPr>
              <a:t>that which is born of the Spirit is spirit</a:t>
            </a:r>
            <a:r>
              <a:rPr lang="en-US" dirty="0">
                <a:solidFill>
                  <a:schemeClr val="bg1"/>
                </a:solidFill>
              </a:rPr>
              <a:t>.</a:t>
            </a:r>
          </a:p>
          <a:p>
            <a:pPr algn="l">
              <a:lnSpc>
                <a:spcPts val="900"/>
              </a:lnSpc>
              <a:spcBef>
                <a:spcPts val="200"/>
              </a:spcBef>
              <a:spcAft>
                <a:spcPts val="200"/>
              </a:spcAft>
            </a:pPr>
            <a:r>
              <a:rPr lang="en-US" dirty="0">
                <a:solidFill>
                  <a:schemeClr val="bg1"/>
                </a:solidFill>
              </a:rPr>
              <a:t>1 John 2:29  If ye know that he is righteous, ye know that </a:t>
            </a:r>
            <a:r>
              <a:rPr lang="en-US" b="1" u="sng" dirty="0">
                <a:solidFill>
                  <a:schemeClr val="bg1"/>
                </a:solidFill>
              </a:rPr>
              <a:t>every one that doeth righteousness is born of him</a:t>
            </a:r>
            <a:r>
              <a:rPr lang="en-US" dirty="0">
                <a:solidFill>
                  <a:schemeClr val="bg1"/>
                </a:solidFill>
              </a:rPr>
              <a:t>.</a:t>
            </a:r>
          </a:p>
          <a:p>
            <a:pPr algn="l">
              <a:lnSpc>
                <a:spcPts val="900"/>
              </a:lnSpc>
              <a:spcBef>
                <a:spcPts val="200"/>
              </a:spcBef>
              <a:spcAft>
                <a:spcPts val="200"/>
              </a:spcAft>
            </a:pPr>
            <a:r>
              <a:rPr lang="en-US" dirty="0">
                <a:solidFill>
                  <a:schemeClr val="bg1"/>
                </a:solidFill>
              </a:rPr>
              <a:t>1 John 3:7  Little children, let no man deceive you: </a:t>
            </a:r>
            <a:r>
              <a:rPr lang="en-US" b="1" u="sng" dirty="0">
                <a:solidFill>
                  <a:schemeClr val="bg1"/>
                </a:solidFill>
              </a:rPr>
              <a:t>he that doeth righteousness is righteous, </a:t>
            </a:r>
            <a:r>
              <a:rPr lang="en-US" sz="1050" b="1" u="sng" dirty="0">
                <a:solidFill>
                  <a:schemeClr val="bg1"/>
                </a:solidFill>
              </a:rPr>
              <a:t>even as he is righteous</a:t>
            </a:r>
            <a:r>
              <a:rPr lang="en-US" dirty="0">
                <a:solidFill>
                  <a:schemeClr val="bg1"/>
                </a:solidFill>
              </a:rPr>
              <a:t>.</a:t>
            </a:r>
          </a:p>
          <a:p>
            <a:pPr algn="l">
              <a:lnSpc>
                <a:spcPts val="900"/>
              </a:lnSpc>
              <a:spcBef>
                <a:spcPts val="200"/>
              </a:spcBef>
              <a:spcAft>
                <a:spcPts val="200"/>
              </a:spcAft>
            </a:pPr>
            <a:r>
              <a:rPr lang="en-US" dirty="0">
                <a:solidFill>
                  <a:schemeClr val="bg1"/>
                </a:solidFill>
              </a:rPr>
              <a:t>1 John 3:9  </a:t>
            </a:r>
            <a:r>
              <a:rPr lang="en-US" b="1" u="sng" dirty="0">
                <a:solidFill>
                  <a:schemeClr val="bg1"/>
                </a:solidFill>
              </a:rPr>
              <a:t>Whosoever is born of God doth not commit sin</a:t>
            </a:r>
            <a:r>
              <a:rPr lang="en-US" dirty="0">
                <a:solidFill>
                  <a:schemeClr val="bg1"/>
                </a:solidFill>
              </a:rPr>
              <a:t>; for his seed remaineth in him: and </a:t>
            </a:r>
            <a:r>
              <a:rPr lang="en-US" b="1" u="sng" dirty="0">
                <a:solidFill>
                  <a:schemeClr val="bg1"/>
                </a:solidFill>
              </a:rPr>
              <a:t>he cannot sin, because he is born of God</a:t>
            </a:r>
            <a:r>
              <a:rPr lang="en-US" dirty="0">
                <a:solidFill>
                  <a:schemeClr val="bg1"/>
                </a:solidFill>
              </a:rPr>
              <a:t>.</a:t>
            </a:r>
          </a:p>
          <a:p>
            <a:pPr algn="l">
              <a:lnSpc>
                <a:spcPts val="900"/>
              </a:lnSpc>
              <a:spcBef>
                <a:spcPts val="200"/>
              </a:spcBef>
              <a:spcAft>
                <a:spcPts val="200"/>
              </a:spcAft>
            </a:pPr>
            <a:r>
              <a:rPr lang="en-US" dirty="0">
                <a:solidFill>
                  <a:schemeClr val="bg1"/>
                </a:solidFill>
              </a:rPr>
              <a:t>1 John 5:17-18  All unrighteousness is sin: … 18  We know that </a:t>
            </a:r>
            <a:r>
              <a:rPr lang="en-US" b="1" u="sng" dirty="0">
                <a:solidFill>
                  <a:schemeClr val="bg1"/>
                </a:solidFill>
              </a:rPr>
              <a:t>whosoever is born of God sinneth not</a:t>
            </a:r>
            <a:r>
              <a:rPr lang="en-US" dirty="0">
                <a:solidFill>
                  <a:schemeClr val="bg1"/>
                </a:solidFill>
              </a:rPr>
              <a:t>; but he that is begotten of God keepeth himself, and that wicked one toucheth him not.</a:t>
            </a:r>
          </a:p>
          <a:p>
            <a:pPr algn="l">
              <a:lnSpc>
                <a:spcPts val="900"/>
              </a:lnSpc>
              <a:spcBef>
                <a:spcPts val="200"/>
              </a:spcBef>
              <a:spcAft>
                <a:spcPts val="200"/>
              </a:spcAft>
            </a:pPr>
            <a:r>
              <a:rPr lang="en-US" dirty="0">
                <a:solidFill>
                  <a:schemeClr val="bg1"/>
                </a:solidFill>
              </a:rPr>
              <a:t>1 Peter 1:23  Being </a:t>
            </a:r>
            <a:r>
              <a:rPr lang="en-US" b="1" u="sng" dirty="0">
                <a:solidFill>
                  <a:schemeClr val="bg1"/>
                </a:solidFill>
              </a:rPr>
              <a:t>born again</a:t>
            </a:r>
            <a:r>
              <a:rPr lang="en-US" dirty="0">
                <a:solidFill>
                  <a:schemeClr val="bg1"/>
                </a:solidFill>
              </a:rPr>
              <a:t>, not of corruptible seed, but of incorruptible, </a:t>
            </a:r>
            <a:r>
              <a:rPr lang="en-US" b="1" u="sng" dirty="0">
                <a:solidFill>
                  <a:schemeClr val="bg1"/>
                </a:solidFill>
              </a:rPr>
              <a:t>by the word of God</a:t>
            </a:r>
            <a:r>
              <a:rPr lang="en-US" dirty="0">
                <a:solidFill>
                  <a:schemeClr val="bg1"/>
                </a:solidFill>
              </a:rPr>
              <a:t>, which liveth and abideth for ever.</a:t>
            </a:r>
          </a:p>
          <a:p>
            <a:pPr algn="l">
              <a:lnSpc>
                <a:spcPts val="900"/>
              </a:lnSpc>
              <a:spcBef>
                <a:spcPts val="200"/>
              </a:spcBef>
              <a:spcAft>
                <a:spcPts val="200"/>
              </a:spcAft>
            </a:pPr>
            <a:r>
              <a:rPr lang="en-US" dirty="0">
                <a:solidFill>
                  <a:schemeClr val="bg1"/>
                </a:solidFill>
              </a:rPr>
              <a:t>John 1:12-13  But </a:t>
            </a:r>
            <a:r>
              <a:rPr lang="en-US" b="1" u="sng" dirty="0">
                <a:solidFill>
                  <a:schemeClr val="bg1"/>
                </a:solidFill>
              </a:rPr>
              <a:t>as many as received him</a:t>
            </a:r>
            <a:r>
              <a:rPr lang="en-US" dirty="0">
                <a:solidFill>
                  <a:schemeClr val="bg1"/>
                </a:solidFill>
              </a:rPr>
              <a:t>, to them gave he power to become the sons of God, even to them that believe on his name:  13  Which were born, not of blood, nor of the will of the flesh, nor of the will of man, but of God.</a:t>
            </a:r>
          </a:p>
          <a:p>
            <a:pPr algn="l">
              <a:lnSpc>
                <a:spcPts val="900"/>
              </a:lnSpc>
              <a:spcBef>
                <a:spcPts val="200"/>
              </a:spcBef>
              <a:spcAft>
                <a:spcPts val="200"/>
              </a:spcAft>
            </a:pPr>
            <a:r>
              <a:rPr lang="en-US" dirty="0">
                <a:solidFill>
                  <a:schemeClr val="bg1"/>
                </a:solidFill>
              </a:rPr>
              <a:t>Philippians 3:3  </a:t>
            </a:r>
            <a:r>
              <a:rPr lang="en-US" b="1" u="sng" dirty="0">
                <a:solidFill>
                  <a:schemeClr val="bg1"/>
                </a:solidFill>
              </a:rPr>
              <a:t>For we</a:t>
            </a:r>
            <a:r>
              <a:rPr lang="en-US" dirty="0">
                <a:solidFill>
                  <a:schemeClr val="bg1"/>
                </a:solidFill>
              </a:rPr>
              <a:t> are the circumcision, which </a:t>
            </a:r>
            <a:r>
              <a:rPr lang="en-US" b="1" u="sng" dirty="0">
                <a:solidFill>
                  <a:schemeClr val="bg1"/>
                </a:solidFill>
              </a:rPr>
              <a:t>worship God in the spirit</a:t>
            </a:r>
            <a:r>
              <a:rPr lang="en-US" dirty="0">
                <a:solidFill>
                  <a:schemeClr val="bg1"/>
                </a:solidFill>
              </a:rPr>
              <a:t>, and rejoice in Christ Jesus, </a:t>
            </a:r>
            <a:r>
              <a:rPr lang="en-US" b="1" u="sng" dirty="0">
                <a:solidFill>
                  <a:schemeClr val="bg1"/>
                </a:solidFill>
              </a:rPr>
              <a:t>and have no confidence in the flesh</a:t>
            </a:r>
            <a:r>
              <a:rPr lang="en-US" dirty="0">
                <a:solidFill>
                  <a:schemeClr val="bg1"/>
                </a:solidFill>
              </a:rPr>
              <a:t>.</a:t>
            </a:r>
          </a:p>
        </p:txBody>
      </p:sp>
      <p:sp>
        <p:nvSpPr>
          <p:cNvPr id="5" name="Rectangle 4">
            <a:extLst>
              <a:ext uri="{FF2B5EF4-FFF2-40B4-BE49-F238E27FC236}">
                <a16:creationId xmlns:a16="http://schemas.microsoft.com/office/drawing/2014/main" id="{14D0C675-4FD8-D356-F320-0521FBCCAD7F}"/>
              </a:ext>
            </a:extLst>
          </p:cNvPr>
          <p:cNvSpPr/>
          <p:nvPr/>
        </p:nvSpPr>
        <p:spPr>
          <a:xfrm>
            <a:off x="2794336" y="3308564"/>
            <a:ext cx="914400" cy="182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62759BD-8B5A-0DD8-B9A1-9A2E4741D4F9}"/>
              </a:ext>
            </a:extLst>
          </p:cNvPr>
          <p:cNvSpPr/>
          <p:nvPr/>
        </p:nvSpPr>
        <p:spPr>
          <a:xfrm rot="5400000">
            <a:off x="2281532" y="1127520"/>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Tree>
    <p:extLst>
      <p:ext uri="{BB962C8B-B14F-4D97-AF65-F5344CB8AC3E}">
        <p14:creationId xmlns:p14="http://schemas.microsoft.com/office/powerpoint/2010/main" val="201211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75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2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8250"/>
                            </p:stCondLst>
                            <p:childTnLst>
                              <p:par>
                                <p:cTn id="16" presetID="22" presetClass="entr" presetSubtype="8"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10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childTnLst>
                          </p:cTn>
                        </p:par>
                        <p:par>
                          <p:cTn id="22" fill="hold">
                            <p:stCondLst>
                              <p:cond delay="92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10" presetClass="entr" presetSubtype="0" fill="hold" nodeType="withEffect">
                                  <p:stCondLst>
                                    <p:cond delay="25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250"/>
                                        <p:tgtEl>
                                          <p:spTgt spid="14"/>
                                        </p:tgtEl>
                                      </p:cBhvr>
                                    </p:animEffect>
                                  </p:childTnLst>
                                </p:cTn>
                              </p:par>
                              <p:par>
                                <p:cTn id="36" presetID="22" presetClass="entr" presetSubtype="2" fill="hold" grpId="0" nodeType="withEffect">
                                  <p:stCondLst>
                                    <p:cond delay="750"/>
                                  </p:stCondLst>
                                  <p:childTnLst>
                                    <p:set>
                                      <p:cBhvr>
                                        <p:cTn id="37" dur="1" fill="hold">
                                          <p:stCondLst>
                                            <p:cond delay="0"/>
                                          </p:stCondLst>
                                        </p:cTn>
                                        <p:tgtEl>
                                          <p:spTgt spid="17"/>
                                        </p:tgtEl>
                                        <p:attrNameLst>
                                          <p:attrName>style.visibility</p:attrName>
                                        </p:attrNameLst>
                                      </p:cBhvr>
                                      <p:to>
                                        <p:strVal val="visible"/>
                                      </p:to>
                                    </p:set>
                                    <p:animEffect transition="in" filter="wipe(right)">
                                      <p:cBhvr>
                                        <p:cTn id="38" dur="750"/>
                                        <p:tgtEl>
                                          <p:spTgt spid="17"/>
                                        </p:tgtEl>
                                      </p:cBhvr>
                                    </p:animEffect>
                                  </p:childTnLst>
                                </p:cTn>
                              </p:par>
                            </p:childTnLst>
                          </p:cTn>
                        </p:par>
                        <p:par>
                          <p:cTn id="39" fill="hold">
                            <p:stCondLst>
                              <p:cond delay="10750"/>
                            </p:stCondLst>
                            <p:childTnLst>
                              <p:par>
                                <p:cTn id="40" presetID="42" presetClass="entr" presetSubtype="0" fill="hold" grpId="0" nodeType="after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1000"/>
                                        <p:tgtEl>
                                          <p:spTgt spid="3"/>
                                        </p:tgtEl>
                                      </p:cBhvr>
                                    </p:animEffect>
                                    <p:anim calcmode="lin" valueType="num">
                                      <p:cBhvr>
                                        <p:cTn id="48" dur="1000" fill="hold"/>
                                        <p:tgtEl>
                                          <p:spTgt spid="3"/>
                                        </p:tgtEl>
                                        <p:attrNameLst>
                                          <p:attrName>ppt_x</p:attrName>
                                        </p:attrNameLst>
                                      </p:cBhvr>
                                      <p:tavLst>
                                        <p:tav tm="0">
                                          <p:val>
                                            <p:strVal val="#ppt_x"/>
                                          </p:val>
                                        </p:tav>
                                        <p:tav tm="100000">
                                          <p:val>
                                            <p:strVal val="#ppt_x"/>
                                          </p:val>
                                        </p:tav>
                                      </p:tavLst>
                                    </p:anim>
                                    <p:anim calcmode="lin" valueType="num">
                                      <p:cBhvr>
                                        <p:cTn id="49" dur="1000" fill="hold"/>
                                        <p:tgtEl>
                                          <p:spTgt spid="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300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1000"/>
                                        <p:tgtEl>
                                          <p:spTgt spid="4"/>
                                        </p:tgtEl>
                                      </p:cBhvr>
                                    </p:animEffect>
                                    <p:anim calcmode="lin" valueType="num">
                                      <p:cBhvr>
                                        <p:cTn id="53" dur="1000" fill="hold"/>
                                        <p:tgtEl>
                                          <p:spTgt spid="4"/>
                                        </p:tgtEl>
                                        <p:attrNameLst>
                                          <p:attrName>ppt_x</p:attrName>
                                        </p:attrNameLst>
                                      </p:cBhvr>
                                      <p:tavLst>
                                        <p:tav tm="0">
                                          <p:val>
                                            <p:strVal val="#ppt_x"/>
                                          </p:val>
                                        </p:tav>
                                        <p:tav tm="100000">
                                          <p:val>
                                            <p:strVal val="#ppt_x"/>
                                          </p:val>
                                        </p:tav>
                                      </p:tavLst>
                                    </p:anim>
                                    <p:anim calcmode="lin" valueType="num">
                                      <p:cBhvr>
                                        <p:cTn id="54" dur="1000" fill="hold"/>
                                        <p:tgtEl>
                                          <p:spTgt spid="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300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00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1000"/>
                                        <p:tgtEl>
                                          <p:spTgt spid="5"/>
                                        </p:tgtEl>
                                      </p:cBhvr>
                                    </p:animEffect>
                                    <p:anim calcmode="lin" valueType="num">
                                      <p:cBhvr>
                                        <p:cTn id="63" dur="1000" fill="hold"/>
                                        <p:tgtEl>
                                          <p:spTgt spid="5"/>
                                        </p:tgtEl>
                                        <p:attrNameLst>
                                          <p:attrName>ppt_x</p:attrName>
                                        </p:attrNameLst>
                                      </p:cBhvr>
                                      <p:tavLst>
                                        <p:tav tm="0">
                                          <p:val>
                                            <p:strVal val="#ppt_x"/>
                                          </p:val>
                                        </p:tav>
                                        <p:tav tm="100000">
                                          <p:val>
                                            <p:strVal val="#ppt_x"/>
                                          </p:val>
                                        </p:tav>
                                      </p:tavLst>
                                    </p:anim>
                                    <p:anim calcmode="lin" valueType="num">
                                      <p:cBhvr>
                                        <p:cTn id="64" dur="1000" fill="hold"/>
                                        <p:tgtEl>
                                          <p:spTgt spid="5"/>
                                        </p:tgtEl>
                                        <p:attrNameLst>
                                          <p:attrName>ppt_y</p:attrName>
                                        </p:attrNameLst>
                                      </p:cBhvr>
                                      <p:tavLst>
                                        <p:tav tm="0">
                                          <p:val>
                                            <p:strVal val="#ppt_y+.1"/>
                                          </p:val>
                                        </p:tav>
                                        <p:tav tm="100000">
                                          <p:val>
                                            <p:strVal val="#ppt_y"/>
                                          </p:val>
                                        </p:tav>
                                      </p:tavLst>
                                    </p:anim>
                                  </p:childTnLst>
                                </p:cTn>
                              </p:par>
                            </p:childTnLst>
                          </p:cTn>
                        </p:par>
                        <p:par>
                          <p:cTn id="65" fill="hold">
                            <p:stCondLst>
                              <p:cond delay="14750"/>
                            </p:stCondLst>
                            <p:childTnLst>
                              <p:par>
                                <p:cTn id="66" presetID="1" presetClass="entr" presetSubtype="0"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20"/>
                    </p:tgtEl>
                  </p:cond>
                </p:stCondLst>
                <p:endSync evt="end" delay="0">
                  <p:rtn val="all"/>
                </p:endSync>
                <p:childTnLst>
                  <p:par>
                    <p:cTn id="69" fill="hold">
                      <p:stCondLst>
                        <p:cond delay="0"/>
                      </p:stCondLst>
                      <p:childTnLst>
                        <p:par>
                          <p:cTn id="70" fill="hold">
                            <p:stCondLst>
                              <p:cond delay="0"/>
                            </p:stCondLst>
                            <p:childTnLst>
                              <p:par>
                                <p:cTn id="71" presetID="1" presetClass="exit" presetSubtype="0" fill="hold" grpId="2" nodeType="clickEffect">
                                  <p:stCondLst>
                                    <p:cond delay="0"/>
                                  </p:stCondLst>
                                  <p:childTnLst>
                                    <p:set>
                                      <p:cBhvr>
                                        <p:cTn id="72"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73" restart="whenNotActive" fill="hold" evtFilter="cancelBubble" nodeType="interactiveSeq">
                <p:stCondLst>
                  <p:cond evt="onClick" delay="0">
                    <p:tgtEl>
                      <p:spTgt spid="4"/>
                    </p:tgtEl>
                  </p:cond>
                </p:stCondLst>
                <p:endSync evt="end" delay="0">
                  <p:rtn val="all"/>
                </p:endSync>
                <p:childTnLst>
                  <p:par>
                    <p:cTn id="74" fill="hold">
                      <p:stCondLst>
                        <p:cond delay="0"/>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childTnLst>
                                </p:cTn>
                              </p:par>
                              <p:par>
                                <p:cTn id="78" presetID="42" presetClass="path" presetSubtype="0" accel="50000" decel="50000" fill="hold" grpId="1" nodeType="withEffect">
                                  <p:stCondLst>
                                    <p:cond delay="0"/>
                                  </p:stCondLst>
                                  <p:childTnLst>
                                    <p:animMotion origin="layout" path="M 0 -2.59259E-6 L -1.0125 0.0029 " pathEditMode="relative" rAng="0" ptsTypes="AA">
                                      <p:cBhvr>
                                        <p:cTn id="79" dur="200" fill="hold"/>
                                        <p:tgtEl>
                                          <p:spTgt spid="20"/>
                                        </p:tgtEl>
                                        <p:attrNameLst>
                                          <p:attrName>ppt_x</p:attrName>
                                          <p:attrName>ppt_y</p:attrName>
                                        </p:attrNameLst>
                                      </p:cBhvr>
                                      <p:rCtr x="-50625" y="116"/>
                                    </p:animMotion>
                                  </p:childTnLst>
                                </p:cTn>
                              </p:par>
                            </p:childTnLst>
                          </p:cTn>
                        </p:par>
                      </p:childTnLst>
                    </p:cTn>
                  </p:par>
                </p:childTnLst>
              </p:cTn>
              <p:nextCondLst>
                <p:cond evt="onClick" delay="0">
                  <p:tgtEl>
                    <p:spTgt spid="4"/>
                  </p:tgtEl>
                </p:cond>
              </p:nextCondLst>
            </p:seq>
            <p:seq concurrent="1" nextAc="seek">
              <p:cTn id="80" restart="whenNotActive" fill="hold" evtFilter="cancelBubble" nodeType="interactiveSeq">
                <p:stCondLst>
                  <p:cond evt="onClick" delay="0">
                    <p:tgtEl>
                      <p:spTgt spid="15"/>
                    </p:tgtEl>
                  </p:cond>
                </p:stCondLst>
                <p:endSync evt="end" delay="0">
                  <p:rtn val="all"/>
                </p:endSync>
                <p:childTnLst>
                  <p:par>
                    <p:cTn id="81" fill="hold">
                      <p:stCondLst>
                        <p:cond delay="0"/>
                      </p:stCondLst>
                      <p:childTnLst>
                        <p:par>
                          <p:cTn id="82" fill="hold">
                            <p:stCondLst>
                              <p:cond delay="0"/>
                            </p:stCondLst>
                            <p:childTnLst>
                              <p:par>
                                <p:cTn id="83" presetID="1" presetClass="entr" presetSubtype="0" fill="hold" grpId="3" nodeType="clickEffect">
                                  <p:stCondLst>
                                    <p:cond delay="0"/>
                                  </p:stCondLst>
                                  <p:childTnLst>
                                    <p:set>
                                      <p:cBhvr>
                                        <p:cTn id="84" dur="1" fill="hold">
                                          <p:stCondLst>
                                            <p:cond delay="0"/>
                                          </p:stCondLst>
                                        </p:cTn>
                                        <p:tgtEl>
                                          <p:spTgt spid="20"/>
                                        </p:tgtEl>
                                        <p:attrNameLst>
                                          <p:attrName>style.visibility</p:attrName>
                                        </p:attrNameLst>
                                      </p:cBhvr>
                                      <p:to>
                                        <p:strVal val="visible"/>
                                      </p:to>
                                    </p:set>
                                  </p:childTnLst>
                                </p:cTn>
                              </p:par>
                              <p:par>
                                <p:cTn id="85" presetID="42" presetClass="path" presetSubtype="0" accel="50000" decel="50000" fill="hold" grpId="4" nodeType="withEffect">
                                  <p:stCondLst>
                                    <p:cond delay="0"/>
                                  </p:stCondLst>
                                  <p:childTnLst>
                                    <p:animMotion origin="layout" path="M 0 -2.59259E-6 L -1.0125 0.00463 " pathEditMode="relative" rAng="0" ptsTypes="AA">
                                      <p:cBhvr>
                                        <p:cTn id="86" dur="200" fill="hold"/>
                                        <p:tgtEl>
                                          <p:spTgt spid="20"/>
                                        </p:tgtEl>
                                        <p:attrNameLst>
                                          <p:attrName>ppt_x</p:attrName>
                                          <p:attrName>ppt_y</p:attrName>
                                        </p:attrNameLst>
                                      </p:cBhvr>
                                      <p:rCtr x="-50625" y="231"/>
                                    </p:animMotion>
                                  </p:childTnLst>
                                </p:cTn>
                              </p:par>
                            </p:childTnLst>
                          </p:cTn>
                        </p:par>
                      </p:childTnLst>
                    </p:cTn>
                  </p:par>
                </p:childTnLst>
              </p:cTn>
              <p:nextCondLst>
                <p:cond evt="onClick" delay="0">
                  <p:tgtEl>
                    <p:spTgt spid="15"/>
                  </p:tgtEl>
                </p:cond>
              </p:nextCondLst>
            </p:seq>
          </p:childTnLst>
        </p:cTn>
      </p:par>
    </p:tnLst>
    <p:bldLst>
      <p:bldP spid="6" grpId="0" animBg="1"/>
      <p:bldP spid="4" grpId="0" animBg="1"/>
      <p:bldP spid="9" grpId="0"/>
      <p:bldP spid="15" grpId="0"/>
      <p:bldP spid="16" grpId="0" animBg="1"/>
      <p:bldP spid="17" grpId="0" animBg="1"/>
      <p:bldP spid="11" grpId="0"/>
      <p:bldP spid="24" grpId="0" animBg="1"/>
      <p:bldP spid="25" grpId="0" animBg="1"/>
      <p:bldP spid="3" grpId="0" animBg="1"/>
      <p:bldP spid="20" grpId="0" animBg="1"/>
      <p:bldP spid="20" grpId="1" animBg="1"/>
      <p:bldP spid="20" grpId="2" animBg="1"/>
      <p:bldP spid="20" grpId="3" animBg="1"/>
      <p:bldP spid="20" grpId="4" animBg="1"/>
      <p:bldP spid="5"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94386" y="1152374"/>
            <a:ext cx="740664"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22" name="Rectangle 21"/>
          <p:cNvSpPr/>
          <p:nvPr/>
        </p:nvSpPr>
        <p:spPr>
          <a:xfrm>
            <a:off x="2063750" y="1605474"/>
            <a:ext cx="2231136"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2" name="TextBox 1"/>
          <p:cNvSpPr txBox="1"/>
          <p:nvPr/>
        </p:nvSpPr>
        <p:spPr>
          <a:xfrm>
            <a:off x="24638" y="962309"/>
            <a:ext cx="4524332" cy="692497"/>
          </a:xfrm>
          <a:prstGeom prst="rect">
            <a:avLst/>
          </a:prstGeom>
          <a:noFill/>
        </p:spPr>
        <p:txBody>
          <a:bodyPr wrap="square" lIns="9144" tIns="0" rIns="9144" bIns="0" rtlCol="0">
            <a:spAutoFit/>
          </a:bodyPr>
          <a:lstStyle/>
          <a:p>
            <a:pPr>
              <a:lnSpc>
                <a:spcPts val="1800"/>
              </a:lnSpc>
              <a:defRPr/>
            </a:pPr>
            <a:r>
              <a:rPr lang="en-US" sz="1600" spc="-40" dirty="0">
                <a:solidFill>
                  <a:srgbClr val="000000"/>
                </a:solidFill>
              </a:rPr>
              <a:t>To </a:t>
            </a:r>
            <a:r>
              <a:rPr lang="en-US" sz="1600" b="1" kern="10" spc="-40" dirty="0">
                <a:ln w="9525" cap="rnd">
                  <a:solidFill>
                    <a:srgbClr val="000000"/>
                  </a:solidFill>
                  <a:prstDash val="solid"/>
                  <a:round/>
                  <a:headEnd/>
                  <a:tailEnd/>
                </a:ln>
                <a:solidFill>
                  <a:srgbClr val="FFFFFF"/>
                </a:solidFill>
                <a:latin typeface="Arial Black" panose="020B0A04020102020204" pitchFamily="34" charset="0"/>
              </a:rPr>
              <a:t>Repent</a:t>
            </a:r>
            <a:r>
              <a:rPr lang="en-US" sz="1600" b="1" spc="-40" dirty="0">
                <a:ln>
                  <a:solidFill>
                    <a:srgbClr val="000000"/>
                  </a:solidFill>
                </a:ln>
                <a:solidFill>
                  <a:srgbClr val="FFFFFF"/>
                </a:solidFill>
                <a:latin typeface="Arial Black" panose="020B0A04020102020204" pitchFamily="34" charset="0"/>
              </a:rPr>
              <a:t> </a:t>
            </a:r>
            <a:r>
              <a:rPr lang="en-US" sz="1600" spc="-40" dirty="0">
                <a:solidFill>
                  <a:srgbClr val="000000"/>
                </a:solidFill>
              </a:rPr>
              <a:t>does </a:t>
            </a:r>
            <a:r>
              <a:rPr lang="en-US" sz="1600" b="1" spc="-40" dirty="0">
                <a:solidFill>
                  <a:srgbClr val="000000"/>
                </a:solidFill>
              </a:rPr>
              <a:t>not</a:t>
            </a:r>
            <a:r>
              <a:rPr lang="en-US" sz="1600" spc="-40" dirty="0">
                <a:solidFill>
                  <a:srgbClr val="000000"/>
                </a:solidFill>
              </a:rPr>
              <a:t> mean to change your </a:t>
            </a:r>
            <a:r>
              <a:rPr lang="en-US" sz="1600" kern="10" dirty="0">
                <a:ln w="9525" cap="rnd">
                  <a:solidFill>
                    <a:srgbClr val="C3260C"/>
                  </a:solidFill>
                  <a:prstDash val="solid"/>
                  <a:round/>
                  <a:headEnd/>
                  <a:tailEnd/>
                </a:ln>
                <a:solidFill>
                  <a:srgbClr val="FFFFFF"/>
                </a:solidFill>
                <a:latin typeface="Arial Black"/>
              </a:rPr>
              <a:t>works</a:t>
            </a:r>
            <a:r>
              <a:rPr lang="en-US" sz="1600" spc="-40" dirty="0">
                <a:solidFill>
                  <a:srgbClr val="000000"/>
                </a:solidFill>
              </a:rPr>
              <a:t>: </a:t>
            </a:r>
          </a:p>
          <a:p>
            <a:pPr>
              <a:lnSpc>
                <a:spcPts val="1800"/>
              </a:lnSpc>
              <a:defRPr/>
            </a:pPr>
            <a:r>
              <a:rPr lang="en-US" sz="1600" spc="-40" dirty="0">
                <a:solidFill>
                  <a:srgbClr val="000000"/>
                </a:solidFill>
              </a:rPr>
              <a:t>by starting to go to church and trying to live a </a:t>
            </a:r>
          </a:p>
          <a:p>
            <a:pPr>
              <a:lnSpc>
                <a:spcPts val="1800"/>
              </a:lnSpc>
              <a:defRPr/>
            </a:pPr>
            <a:r>
              <a:rPr lang="en-US" sz="1600" spc="-40" dirty="0">
                <a:solidFill>
                  <a:srgbClr val="000000"/>
                </a:solidFill>
              </a:rPr>
              <a:t>cleaner life. It means to </a:t>
            </a:r>
            <a:r>
              <a:rPr lang="en-US" sz="1600" b="1" kern="10" spc="-40" dirty="0">
                <a:ln w="9525" cap="rnd">
                  <a:solidFill>
                    <a:srgbClr val="000000"/>
                  </a:solidFill>
                  <a:prstDash val="solid"/>
                  <a:round/>
                  <a:headEnd/>
                  <a:tailEnd/>
                </a:ln>
                <a:solidFill>
                  <a:srgbClr val="FFFFFF"/>
                </a:solidFill>
                <a:latin typeface="Arial Black"/>
              </a:rPr>
              <a:t>change your thinking</a:t>
            </a:r>
            <a:r>
              <a:rPr lang="en-US" sz="1600" spc="-40" dirty="0">
                <a:solidFill>
                  <a:srgbClr val="000000"/>
                </a:solidFill>
              </a:rPr>
              <a:t>.</a:t>
            </a:r>
          </a:p>
        </p:txBody>
      </p:sp>
      <p:sp>
        <p:nvSpPr>
          <p:cNvPr id="33794" name="Rectangle 2"/>
          <p:cNvSpPr>
            <a:spLocks noChangeArrowheads="1"/>
          </p:cNvSpPr>
          <p:nvPr/>
        </p:nvSpPr>
        <p:spPr bwMode="auto">
          <a:xfrm>
            <a:off x="0" y="-2658"/>
            <a:ext cx="4572000" cy="929300"/>
          </a:xfrm>
          <a:prstGeom prst="rect">
            <a:avLst/>
          </a:prstGeom>
          <a:solidFill>
            <a:schemeClr val="bg1"/>
          </a:solidFill>
          <a:ln w="9525" algn="ctr">
            <a:noFill/>
            <a:round/>
            <a:headEnd/>
            <a:tailEnd/>
          </a:ln>
        </p:spPr>
        <p:txBody>
          <a:bodyPr lIns="9144" rIns="9144"/>
          <a:lstStyle/>
          <a:p>
            <a:pPr defTabSz="417513">
              <a:defRPr/>
            </a:pPr>
            <a:endParaRPr lang="en-US" sz="1000" dirty="0">
              <a:solidFill>
                <a:srgbClr val="FFFFFF"/>
              </a:solidFill>
            </a:endParaRPr>
          </a:p>
        </p:txBody>
      </p:sp>
      <p:sp>
        <p:nvSpPr>
          <p:cNvPr id="26" name="Rectangle 25"/>
          <p:cNvSpPr/>
          <p:nvPr/>
        </p:nvSpPr>
        <p:spPr>
          <a:xfrm>
            <a:off x="1763889" y="818148"/>
            <a:ext cx="1078992" cy="27432"/>
          </a:xfrm>
          <a:prstGeom prst="rect">
            <a:avLst/>
          </a:prstGeom>
          <a:solidFill>
            <a:schemeClr val="tx1"/>
          </a:solidFill>
          <a:ln w="9525">
            <a:solidFill>
              <a:schemeClr val="bg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33795" name="TextBox 7"/>
          <p:cNvSpPr txBox="1">
            <a:spLocks noChangeArrowheads="1"/>
          </p:cNvSpPr>
          <p:nvPr/>
        </p:nvSpPr>
        <p:spPr bwMode="auto">
          <a:xfrm>
            <a:off x="0" y="38100"/>
            <a:ext cx="4572000" cy="856901"/>
          </a:xfrm>
          <a:prstGeom prst="rect">
            <a:avLst/>
          </a:prstGeom>
          <a:noFill/>
          <a:ln w="9525">
            <a:noFill/>
            <a:miter lim="800000"/>
            <a:headEnd/>
            <a:tailEnd/>
          </a:ln>
        </p:spPr>
        <p:txBody>
          <a:bodyPr wrap="square" lIns="0" tIns="0" rIns="0" bIns="0">
            <a:spAutoFit/>
          </a:bodyPr>
          <a:lstStyle/>
          <a:p>
            <a:pPr>
              <a:lnSpc>
                <a:spcPts val="2200"/>
              </a:lnSpc>
              <a:defRPr/>
            </a:pPr>
            <a:r>
              <a:rPr lang="en-US" sz="100" dirty="0">
                <a:solidFill>
                  <a:srgbClr val="FFFF00"/>
                </a:solidFill>
              </a:rPr>
              <a:t>…        </a:t>
            </a:r>
            <a:r>
              <a:rPr lang="en-US" sz="300" dirty="0">
                <a:solidFill>
                  <a:srgbClr val="191919"/>
                </a:solidFill>
              </a:rPr>
              <a:t> </a:t>
            </a:r>
            <a:r>
              <a:rPr lang="en-US" sz="1900" spc="-40" dirty="0">
                <a:solidFill>
                  <a:srgbClr val="FFFFFF"/>
                </a:solidFill>
              </a:rPr>
              <a:t>of this ignorance</a:t>
            </a:r>
            <a:r>
              <a:rPr lang="en-US" sz="900" spc="-40" dirty="0">
                <a:solidFill>
                  <a:srgbClr val="FFFFFF"/>
                </a:solidFill>
              </a:rPr>
              <a:t>  </a:t>
            </a:r>
            <a:r>
              <a:rPr lang="en-US" sz="1450" i="1" dirty="0">
                <a:solidFill>
                  <a:srgbClr val="5968B0"/>
                </a:solidFill>
              </a:rPr>
              <a:t>[ignorance of </a:t>
            </a:r>
            <a:r>
              <a:rPr lang="en-US" sz="1450" kern="10" dirty="0">
                <a:ln w="9525" cap="rnd">
                  <a:solidFill>
                    <a:srgbClr val="5968B0"/>
                  </a:solidFill>
                  <a:prstDash val="solid"/>
                  <a:round/>
                  <a:headEnd/>
                  <a:tailEnd/>
                </a:ln>
                <a:solidFill>
                  <a:srgbClr val="FFFFFF"/>
                </a:solidFill>
                <a:latin typeface="Impact" panose="020B0806030902050204" pitchFamily="34" charset="0"/>
              </a:rPr>
              <a:t>God’s righteousness</a:t>
            </a:r>
            <a:r>
              <a:rPr lang="en-US" sz="1450" i="1" dirty="0">
                <a:solidFill>
                  <a:srgbClr val="5968B0"/>
                </a:solidFill>
              </a:rPr>
              <a:t>]</a:t>
            </a:r>
          </a:p>
          <a:p>
            <a:pPr>
              <a:lnSpc>
                <a:spcPts val="2200"/>
              </a:lnSpc>
              <a:defRPr/>
            </a:pPr>
            <a:r>
              <a:rPr lang="en-US" sz="1350" i="1" dirty="0">
                <a:solidFill>
                  <a:srgbClr val="5968B0"/>
                </a:solidFill>
              </a:rPr>
              <a:t>       </a:t>
            </a:r>
            <a:r>
              <a:rPr lang="en-US" sz="1900" dirty="0">
                <a:solidFill>
                  <a:srgbClr val="FFFFFF"/>
                </a:solidFill>
              </a:rPr>
              <a:t>God</a:t>
            </a:r>
            <a:r>
              <a:rPr lang="en-US" sz="1900" dirty="0">
                <a:solidFill>
                  <a:srgbClr val="FF0000"/>
                </a:solidFill>
              </a:rPr>
              <a:t> </a:t>
            </a:r>
            <a:r>
              <a:rPr lang="en-US" sz="700" dirty="0">
                <a:solidFill>
                  <a:srgbClr val="191919"/>
                </a:solidFill>
              </a:rPr>
              <a:t>…</a:t>
            </a:r>
            <a:r>
              <a:rPr lang="en-US" sz="1900" dirty="0">
                <a:solidFill>
                  <a:srgbClr val="FFFFFF"/>
                </a:solidFill>
              </a:rPr>
              <a:t>now commandeth all men ...</a:t>
            </a:r>
            <a:r>
              <a:rPr lang="en-US" sz="1600" dirty="0">
                <a:solidFill>
                  <a:srgbClr val="191919"/>
                </a:solidFill>
              </a:rPr>
              <a:t> </a:t>
            </a:r>
          </a:p>
          <a:p>
            <a:pPr>
              <a:lnSpc>
                <a:spcPts val="2200"/>
              </a:lnSpc>
              <a:defRPr/>
            </a:pPr>
            <a:r>
              <a:rPr lang="en-US" sz="1600" dirty="0">
                <a:solidFill>
                  <a:srgbClr val="191919"/>
                </a:solidFill>
              </a:rPr>
              <a:t>	          </a:t>
            </a:r>
            <a:r>
              <a:rPr lang="en-US" sz="1900" dirty="0">
                <a:solidFill>
                  <a:srgbClr val="FFFFFF"/>
                </a:solidFill>
              </a:rPr>
              <a:t>to</a:t>
            </a:r>
            <a:r>
              <a:rPr lang="en-US" sz="1900" b="1" i="1" dirty="0">
                <a:solidFill>
                  <a:srgbClr val="FFFFFF"/>
                </a:solidFill>
              </a:rPr>
              <a:t> </a:t>
            </a:r>
            <a:r>
              <a:rPr lang="en-US" sz="2400" b="1" dirty="0">
                <a:ln w="12700">
                  <a:solidFill>
                    <a:srgbClr val="404040"/>
                  </a:solidFill>
                </a:ln>
                <a:solidFill>
                  <a:srgbClr val="FFFFFF"/>
                </a:solidFill>
                <a:latin typeface="Arial Black" panose="020B0A04020102020204" pitchFamily="34" charset="0"/>
              </a:rPr>
              <a:t>repent</a:t>
            </a:r>
            <a:r>
              <a:rPr lang="en-US" sz="2000" dirty="0">
                <a:solidFill>
                  <a:srgbClr val="FFFF66"/>
                </a:solidFill>
              </a:rPr>
              <a:t> </a:t>
            </a:r>
            <a:r>
              <a:rPr lang="en-US" sz="1900" dirty="0">
                <a:solidFill>
                  <a:srgbClr val="FFFF66"/>
                </a:solidFill>
              </a:rPr>
              <a:t>       </a:t>
            </a:r>
            <a:r>
              <a:rPr lang="en-US" sz="1900" dirty="0">
                <a:solidFill>
                  <a:srgbClr val="000000"/>
                </a:solidFill>
              </a:rPr>
              <a:t>:</a:t>
            </a:r>
          </a:p>
        </p:txBody>
      </p:sp>
      <p:sp>
        <p:nvSpPr>
          <p:cNvPr id="33797" name="TextBox 5"/>
          <p:cNvSpPr txBox="1">
            <a:spLocks noChangeArrowheads="1"/>
          </p:cNvSpPr>
          <p:nvPr/>
        </p:nvSpPr>
        <p:spPr bwMode="auto">
          <a:xfrm>
            <a:off x="4006884" y="781841"/>
            <a:ext cx="488916"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pPr>
              <a:defRPr/>
            </a:pPr>
            <a:r>
              <a:rPr lang="en-US" dirty="0">
                <a:solidFill>
                  <a:srgbClr val="5968B0"/>
                </a:solidFill>
              </a:rPr>
              <a:t>Acts 17:30</a:t>
            </a:r>
          </a:p>
        </p:txBody>
      </p:sp>
      <p:sp>
        <p:nvSpPr>
          <p:cNvPr id="13" name="WordArt 64"/>
          <p:cNvSpPr>
            <a:spLocks noChangeAspect="1" noChangeArrowheads="1" noChangeShapeType="1" noTextEdit="1"/>
          </p:cNvSpPr>
          <p:nvPr/>
        </p:nvSpPr>
        <p:spPr bwMode="auto">
          <a:xfrm>
            <a:off x="19792" y="2285898"/>
            <a:ext cx="1767909" cy="228600"/>
          </a:xfrm>
          <a:prstGeom prst="rect">
            <a:avLst/>
          </a:prstGeom>
        </p:spPr>
        <p:txBody>
          <a:bodyPr wrap="none" numCol="1" fromWordArt="1">
            <a:prstTxWarp prst="textPlain">
              <a:avLst>
                <a:gd name="adj" fmla="val 50000"/>
              </a:avLst>
            </a:prstTxWarp>
          </a:bodyPr>
          <a:lstStyle/>
          <a:p>
            <a:pPr algn="ctr">
              <a:defRPr/>
            </a:pPr>
            <a:r>
              <a:rPr lang="en-US" sz="1400" kern="10" dirty="0">
                <a:ln w="9525" cap="rnd">
                  <a:solidFill>
                    <a:srgbClr val="C3260C"/>
                  </a:solidFill>
                  <a:prstDash val="solid"/>
                  <a:round/>
                  <a:headEnd/>
                  <a:tailEnd/>
                </a:ln>
                <a:solidFill>
                  <a:srgbClr val="FFFFFF"/>
                </a:solidFill>
                <a:latin typeface="Impact" panose="020B0806030902050204" pitchFamily="34" charset="0"/>
              </a:rPr>
              <a:t>your righteousness</a:t>
            </a:r>
          </a:p>
        </p:txBody>
      </p:sp>
      <p:sp>
        <p:nvSpPr>
          <p:cNvPr id="14" name="WordArt 64"/>
          <p:cNvSpPr>
            <a:spLocks noChangeAspect="1" noChangeArrowheads="1" noChangeShapeType="1" noTextEdit="1"/>
          </p:cNvSpPr>
          <p:nvPr/>
        </p:nvSpPr>
        <p:spPr bwMode="auto">
          <a:xfrm>
            <a:off x="2693364" y="2304635"/>
            <a:ext cx="1855606" cy="228600"/>
          </a:xfrm>
          <a:prstGeom prst="rect">
            <a:avLst/>
          </a:prstGeom>
        </p:spPr>
        <p:txBody>
          <a:bodyPr wrap="none" fromWordArt="1">
            <a:prstTxWarp prst="textPlain">
              <a:avLst>
                <a:gd name="adj" fmla="val 50000"/>
              </a:avLst>
            </a:prstTxWarp>
          </a:bodyPr>
          <a:lstStyle/>
          <a:p>
            <a:pPr algn="ctr">
              <a:defRPr/>
            </a:pPr>
            <a:r>
              <a:rPr lang="en-US" sz="1800" kern="10" dirty="0">
                <a:ln w="9525" cap="rnd">
                  <a:solidFill>
                    <a:srgbClr val="5968B0"/>
                  </a:solidFill>
                  <a:prstDash val="solid"/>
                  <a:round/>
                  <a:headEnd/>
                  <a:tailEnd/>
                </a:ln>
                <a:solidFill>
                  <a:srgbClr val="FFFFFF"/>
                </a:solidFill>
                <a:latin typeface="Impact" panose="020B0806030902050204" pitchFamily="34" charset="0"/>
              </a:rPr>
              <a:t>God’s righteousness</a:t>
            </a:r>
          </a:p>
        </p:txBody>
      </p:sp>
      <p:sp>
        <p:nvSpPr>
          <p:cNvPr id="20" name="TextBox 19"/>
          <p:cNvSpPr txBox="1">
            <a:spLocks noChangeAspect="1"/>
          </p:cNvSpPr>
          <p:nvPr/>
        </p:nvSpPr>
        <p:spPr>
          <a:xfrm>
            <a:off x="417980" y="3016076"/>
            <a:ext cx="953620" cy="292608"/>
          </a:xfrm>
          <a:prstGeom prst="rect">
            <a:avLst/>
          </a:prstGeom>
        </p:spPr>
        <p:txBody>
          <a:bodyPr wrap="none" numCol="1" fromWordArt="1">
            <a:prstTxWarp prst="textPlain">
              <a:avLst>
                <a:gd name="adj" fmla="val 50000"/>
              </a:avLst>
            </a:prstTxWarp>
          </a:bodyPr>
          <a:lstStyle>
            <a:defPPr>
              <a:defRPr lang="en-US"/>
            </a:defPPr>
            <a:lvl1pPr algn="ctr">
              <a:defRPr sz="1400" kern="10">
                <a:ln w="9525" cap="rnd">
                  <a:solidFill>
                    <a:srgbClr val="C3260C"/>
                  </a:solidFill>
                  <a:prstDash val="solid"/>
                  <a:round/>
                  <a:headEnd/>
                  <a:tailEnd/>
                </a:ln>
                <a:solidFill>
                  <a:srgbClr val="FFFFFF"/>
                </a:solidFill>
                <a:latin typeface="Arial Black"/>
              </a:defRPr>
            </a:lvl1pPr>
          </a:lstStyle>
          <a:p>
            <a:pPr>
              <a:defRPr/>
            </a:pPr>
            <a:r>
              <a:rPr lang="en-US" sz="1050" dirty="0">
                <a:ln w="12700" cap="rnd">
                  <a:solidFill>
                    <a:srgbClr val="C00000"/>
                  </a:solidFill>
                  <a:prstDash val="solid"/>
                  <a:round/>
                  <a:headEnd/>
                  <a:tailEnd/>
                </a:ln>
              </a:rPr>
              <a:t>can sin</a:t>
            </a:r>
          </a:p>
        </p:txBody>
      </p:sp>
      <p:sp>
        <p:nvSpPr>
          <p:cNvPr id="21" name="TextBox 20"/>
          <p:cNvSpPr txBox="1">
            <a:spLocks noChangeAspect="1"/>
          </p:cNvSpPr>
          <p:nvPr/>
        </p:nvSpPr>
        <p:spPr>
          <a:xfrm>
            <a:off x="2952498" y="3016076"/>
            <a:ext cx="1413733" cy="292608"/>
          </a:xfrm>
          <a:prstGeom prst="rect">
            <a:avLst/>
          </a:prstGeom>
        </p:spPr>
        <p:txBody>
          <a:bodyPr wrap="none" numCol="1" fromWordArt="1">
            <a:prstTxWarp prst="textPlain">
              <a:avLst>
                <a:gd name="adj" fmla="val 50000"/>
              </a:avLst>
            </a:prstTxWarp>
          </a:bodyPr>
          <a:lstStyle>
            <a:defPPr>
              <a:defRPr lang="en-US"/>
            </a:defPPr>
            <a:lvl1pPr algn="ctr">
              <a:defRPr sz="1800" kern="10">
                <a:ln w="9525" cap="rnd">
                  <a:solidFill>
                    <a:srgbClr val="5968B0"/>
                  </a:solidFill>
                  <a:prstDash val="solid"/>
                  <a:round/>
                  <a:headEnd/>
                  <a:tailEnd/>
                </a:ln>
                <a:solidFill>
                  <a:srgbClr val="FFFFFF"/>
                </a:solidFill>
                <a:latin typeface="Arial Black"/>
              </a:defRPr>
            </a:lvl1pPr>
          </a:lstStyle>
          <a:p>
            <a:pPr>
              <a:defRPr/>
            </a:pPr>
            <a:r>
              <a:rPr lang="en-US" dirty="0">
                <a:ln w="12700" cap="rnd">
                  <a:solidFill>
                    <a:srgbClr val="5968B0"/>
                  </a:solidFill>
                  <a:prstDash val="solid"/>
                  <a:round/>
                  <a:headEnd/>
                  <a:tailEnd/>
                </a:ln>
              </a:rPr>
              <a:t>cannot sin</a:t>
            </a:r>
          </a:p>
        </p:txBody>
      </p:sp>
      <p:sp>
        <p:nvSpPr>
          <p:cNvPr id="25" name="WordArt 64"/>
          <p:cNvSpPr>
            <a:spLocks noChangeArrowheads="1" noChangeShapeType="1" noTextEdit="1"/>
          </p:cNvSpPr>
          <p:nvPr/>
        </p:nvSpPr>
        <p:spPr bwMode="auto">
          <a:xfrm>
            <a:off x="3767146" y="2577163"/>
            <a:ext cx="685484" cy="167722"/>
          </a:xfrm>
          <a:prstGeom prst="rect">
            <a:avLst/>
          </a:prstGeom>
        </p:spPr>
        <p:txBody>
          <a:bodyPr wrap="none" fromWordArt="1">
            <a:prstTxWarp prst="textPlain">
              <a:avLst>
                <a:gd name="adj" fmla="val 50000"/>
              </a:avLst>
            </a:prstTxWarp>
          </a:bodyPr>
          <a:lstStyle/>
          <a:p>
            <a:pPr algn="ctr">
              <a:defRPr/>
            </a:pPr>
            <a:r>
              <a:rPr lang="en-US" sz="1800" kern="10" dirty="0">
                <a:ln w="9525" cap="rnd">
                  <a:solidFill>
                    <a:srgbClr val="5968B0"/>
                  </a:solidFill>
                  <a:prstDash val="solid"/>
                  <a:round/>
                  <a:headEnd/>
                  <a:tailEnd/>
                </a:ln>
                <a:solidFill>
                  <a:srgbClr val="FFFFFF"/>
                </a:solidFill>
                <a:latin typeface="Arial Black"/>
              </a:rPr>
              <a:t>Jesus</a:t>
            </a:r>
          </a:p>
        </p:txBody>
      </p:sp>
      <p:sp>
        <p:nvSpPr>
          <p:cNvPr id="27" name="Rectangle 26"/>
          <p:cNvSpPr/>
          <p:nvPr/>
        </p:nvSpPr>
        <p:spPr>
          <a:xfrm rot="5400000">
            <a:off x="2281532" y="1130528"/>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28" name="TextBox 27"/>
          <p:cNvSpPr txBox="1">
            <a:spLocks/>
          </p:cNvSpPr>
          <p:nvPr/>
        </p:nvSpPr>
        <p:spPr>
          <a:xfrm>
            <a:off x="4002075" y="1319173"/>
            <a:ext cx="493725" cy="76944"/>
          </a:xfrm>
          <a:prstGeom prst="rect">
            <a:avLst/>
          </a:prstGeom>
          <a:noFill/>
          <a:ln w="9525">
            <a:noFill/>
            <a:miter lim="800000"/>
            <a:headEnd/>
            <a:tailEnd/>
          </a:ln>
        </p:spPr>
        <p:txBody>
          <a:bodyPr wrap="none" lIns="0" tIns="0" rIns="0" bIns="0">
            <a:spAutoFit/>
          </a:bodyPr>
          <a:lstStyle>
            <a:defPPr>
              <a:defRPr lang="en-US"/>
            </a:defPPr>
            <a:lvl1pPr>
              <a:defRPr sz="800">
                <a:solidFill>
                  <a:srgbClr val="5968B0"/>
                </a:solidFill>
              </a:defRPr>
            </a:lvl1pPr>
          </a:lstStyle>
          <a:p>
            <a:pPr>
              <a:defRPr/>
            </a:pPr>
            <a:r>
              <a:rPr lang="en-US" sz="500" dirty="0">
                <a:solidFill>
                  <a:schemeClr val="bg1"/>
                </a:solidFill>
              </a:rPr>
              <a:t>Jeremiah 18:7-10</a:t>
            </a:r>
          </a:p>
        </p:txBody>
      </p:sp>
      <p:sp>
        <p:nvSpPr>
          <p:cNvPr id="30" name="TextBox 29"/>
          <p:cNvSpPr txBox="1">
            <a:spLocks/>
          </p:cNvSpPr>
          <p:nvPr/>
        </p:nvSpPr>
        <p:spPr>
          <a:xfrm>
            <a:off x="4058760" y="1258647"/>
            <a:ext cx="419987" cy="76944"/>
          </a:xfrm>
          <a:prstGeom prst="rect">
            <a:avLst/>
          </a:prstGeom>
          <a:noFill/>
          <a:ln w="9525">
            <a:noFill/>
            <a:miter lim="800000"/>
            <a:headEnd/>
            <a:tailEnd/>
          </a:ln>
        </p:spPr>
        <p:txBody>
          <a:bodyPr wrap="none" lIns="0" tIns="0" rIns="0" bIns="0">
            <a:spAutoFit/>
          </a:bodyPr>
          <a:lstStyle>
            <a:defPPr>
              <a:defRPr lang="en-US"/>
            </a:defPPr>
            <a:lvl1pPr>
              <a:defRPr sz="800">
                <a:solidFill>
                  <a:srgbClr val="5968B0"/>
                </a:solidFill>
              </a:defRPr>
            </a:lvl1pPr>
          </a:lstStyle>
          <a:p>
            <a:pPr>
              <a:defRPr/>
            </a:pPr>
            <a:r>
              <a:rPr lang="en-US" sz="500" dirty="0">
                <a:solidFill>
                  <a:schemeClr val="bg1"/>
                </a:solidFill>
              </a:rPr>
              <a:t>2 Timothy 2:25</a:t>
            </a:r>
          </a:p>
        </p:txBody>
      </p:sp>
      <p:sp>
        <p:nvSpPr>
          <p:cNvPr id="4" name="TextBox 3">
            <a:extLst>
              <a:ext uri="{FF2B5EF4-FFF2-40B4-BE49-F238E27FC236}">
                <a16:creationId xmlns:a16="http://schemas.microsoft.com/office/drawing/2014/main" id="{06E06D0B-860B-4F99-A65C-EF7E42E124C5}"/>
              </a:ext>
            </a:extLst>
          </p:cNvPr>
          <p:cNvSpPr txBox="1"/>
          <p:nvPr/>
        </p:nvSpPr>
        <p:spPr>
          <a:xfrm>
            <a:off x="49012" y="2526893"/>
            <a:ext cx="1655966" cy="253916"/>
          </a:xfrm>
          <a:prstGeom prst="rect">
            <a:avLst/>
          </a:prstGeom>
          <a:noFill/>
        </p:spPr>
        <p:txBody>
          <a:bodyPr wrap="none" lIns="36576" tIns="0" rIns="36576" bIns="0" rtlCol="0">
            <a:spAutoFit/>
          </a:bodyPr>
          <a:lstStyle/>
          <a:p>
            <a:pPr lvl="0">
              <a:defRPr/>
            </a:pPr>
            <a:r>
              <a:rPr lang="en-US" sz="1400" spc="-40" dirty="0">
                <a:solidFill>
                  <a:srgbClr val="000000"/>
                </a:solidFill>
              </a:rPr>
              <a:t>where your</a:t>
            </a:r>
            <a:r>
              <a:rPr lang="en-US" sz="1200" spc="-40" dirty="0">
                <a:solidFill>
                  <a:srgbClr val="000000"/>
                </a:solidFill>
              </a:rPr>
              <a:t> </a:t>
            </a:r>
            <a:r>
              <a:rPr lang="en-US" sz="1650" kern="10" dirty="0">
                <a:ln w="9525" cap="rnd">
                  <a:solidFill>
                    <a:srgbClr val="C3260C"/>
                  </a:solidFill>
                  <a:prstDash val="solid"/>
                  <a:round/>
                  <a:headEnd/>
                  <a:tailEnd/>
                </a:ln>
                <a:solidFill>
                  <a:srgbClr val="FFFFFF"/>
                </a:solidFill>
                <a:latin typeface="Arial Black"/>
              </a:rPr>
              <a:t>works</a:t>
            </a:r>
            <a:endParaRPr lang="en-US" sz="1650" b="1" spc="-40" dirty="0">
              <a:solidFill>
                <a:srgbClr val="000000"/>
              </a:solidFill>
            </a:endParaRPr>
          </a:p>
        </p:txBody>
      </p:sp>
      <p:sp>
        <p:nvSpPr>
          <p:cNvPr id="33" name="TextBox 32">
            <a:extLst>
              <a:ext uri="{FF2B5EF4-FFF2-40B4-BE49-F238E27FC236}">
                <a16:creationId xmlns:a16="http://schemas.microsoft.com/office/drawing/2014/main" id="{45678D4D-6EAB-4B2C-8663-9C40D0859374}"/>
              </a:ext>
            </a:extLst>
          </p:cNvPr>
          <p:cNvSpPr txBox="1"/>
          <p:nvPr/>
        </p:nvSpPr>
        <p:spPr>
          <a:xfrm>
            <a:off x="674704" y="2758428"/>
            <a:ext cx="773097" cy="215444"/>
          </a:xfrm>
          <a:prstGeom prst="rect">
            <a:avLst/>
          </a:prstGeom>
          <a:noFill/>
        </p:spPr>
        <p:txBody>
          <a:bodyPr wrap="none" lIns="36576" tIns="0" rIns="36576" bIns="0" rtlCol="0">
            <a:spAutoFit/>
          </a:bodyPr>
          <a:lstStyle/>
          <a:p>
            <a:pPr>
              <a:defRPr/>
            </a:pPr>
            <a:r>
              <a:rPr lang="en-US" sz="1400" spc="-40" dirty="0">
                <a:solidFill>
                  <a:srgbClr val="000000"/>
                </a:solidFill>
              </a:rPr>
              <a:t>- and you</a:t>
            </a:r>
          </a:p>
        </p:txBody>
      </p:sp>
      <p:sp>
        <p:nvSpPr>
          <p:cNvPr id="35" name="TextBox 34">
            <a:extLst>
              <a:ext uri="{FF2B5EF4-FFF2-40B4-BE49-F238E27FC236}">
                <a16:creationId xmlns:a16="http://schemas.microsoft.com/office/drawing/2014/main" id="{EF75012D-336B-4927-99C6-29CA4C19F559}"/>
              </a:ext>
            </a:extLst>
          </p:cNvPr>
          <p:cNvSpPr txBox="1"/>
          <p:nvPr/>
        </p:nvSpPr>
        <p:spPr>
          <a:xfrm>
            <a:off x="3024522" y="2772644"/>
            <a:ext cx="634276" cy="215444"/>
          </a:xfrm>
          <a:prstGeom prst="rect">
            <a:avLst/>
          </a:prstGeom>
          <a:noFill/>
        </p:spPr>
        <p:txBody>
          <a:bodyPr wrap="none" lIns="36576" tIns="0" rIns="36576" bIns="0" rtlCol="0">
            <a:spAutoFit/>
          </a:bodyPr>
          <a:lstStyle/>
          <a:p>
            <a:pPr>
              <a:defRPr/>
            </a:pPr>
            <a:r>
              <a:rPr lang="en-US" sz="1400" spc="-40" dirty="0">
                <a:solidFill>
                  <a:srgbClr val="000000"/>
                </a:solidFill>
              </a:rPr>
              <a:t>matters</a:t>
            </a:r>
          </a:p>
        </p:txBody>
      </p:sp>
      <p:sp>
        <p:nvSpPr>
          <p:cNvPr id="36" name="TextBox 35">
            <a:extLst>
              <a:ext uri="{FF2B5EF4-FFF2-40B4-BE49-F238E27FC236}">
                <a16:creationId xmlns:a16="http://schemas.microsoft.com/office/drawing/2014/main" id="{97279300-C73B-4CAE-B064-7C3268C31CB7}"/>
              </a:ext>
            </a:extLst>
          </p:cNvPr>
          <p:cNvSpPr txBox="1"/>
          <p:nvPr/>
        </p:nvSpPr>
        <p:spPr>
          <a:xfrm>
            <a:off x="3632211" y="2770123"/>
            <a:ext cx="739754" cy="215444"/>
          </a:xfrm>
          <a:prstGeom prst="rect">
            <a:avLst/>
          </a:prstGeom>
          <a:noFill/>
        </p:spPr>
        <p:txBody>
          <a:bodyPr wrap="none" lIns="36576" tIns="0" rIns="36576" bIns="0" rtlCol="0">
            <a:spAutoFit/>
          </a:bodyPr>
          <a:lstStyle/>
          <a:p>
            <a:pPr>
              <a:defRPr/>
            </a:pPr>
            <a:r>
              <a:rPr lang="en-US" sz="1400" spc="-40" dirty="0">
                <a:solidFill>
                  <a:srgbClr val="000000"/>
                </a:solidFill>
              </a:rPr>
              <a:t>- and HE</a:t>
            </a:r>
          </a:p>
        </p:txBody>
      </p:sp>
      <p:sp>
        <p:nvSpPr>
          <p:cNvPr id="37" name="TextBox 36">
            <a:extLst>
              <a:ext uri="{FF2B5EF4-FFF2-40B4-BE49-F238E27FC236}">
                <a16:creationId xmlns:a16="http://schemas.microsoft.com/office/drawing/2014/main" id="{DF3EA744-8DFE-47AA-ADB4-D5DAC2F970EE}"/>
              </a:ext>
            </a:extLst>
          </p:cNvPr>
          <p:cNvSpPr txBox="1"/>
          <p:nvPr/>
        </p:nvSpPr>
        <p:spPr>
          <a:xfrm>
            <a:off x="150009" y="2760680"/>
            <a:ext cx="549638" cy="215444"/>
          </a:xfrm>
          <a:prstGeom prst="rect">
            <a:avLst/>
          </a:prstGeom>
          <a:noFill/>
        </p:spPr>
        <p:txBody>
          <a:bodyPr wrap="none" lIns="36576" tIns="0" rIns="36576" bIns="0" rtlCol="0">
            <a:spAutoFit/>
          </a:bodyPr>
          <a:lstStyle/>
          <a:p>
            <a:pPr>
              <a:defRPr/>
            </a:pPr>
            <a:r>
              <a:rPr lang="en-US" sz="1400" spc="-40" dirty="0">
                <a:solidFill>
                  <a:srgbClr val="000000"/>
                </a:solidFill>
              </a:rPr>
              <a:t>matter</a:t>
            </a:r>
          </a:p>
        </p:txBody>
      </p:sp>
      <p:sp>
        <p:nvSpPr>
          <p:cNvPr id="38" name="TextBox 37">
            <a:extLst>
              <a:ext uri="{FF2B5EF4-FFF2-40B4-BE49-F238E27FC236}">
                <a16:creationId xmlns:a16="http://schemas.microsoft.com/office/drawing/2014/main" id="{B68176F1-8DF6-47AA-A59B-A293D59E4E8E}"/>
              </a:ext>
            </a:extLst>
          </p:cNvPr>
          <p:cNvSpPr txBox="1"/>
          <p:nvPr/>
        </p:nvSpPr>
        <p:spPr>
          <a:xfrm>
            <a:off x="2878954" y="2560763"/>
            <a:ext cx="888192" cy="215444"/>
          </a:xfrm>
          <a:prstGeom prst="rect">
            <a:avLst/>
          </a:prstGeom>
          <a:noFill/>
        </p:spPr>
        <p:txBody>
          <a:bodyPr wrap="none" lIns="36576" tIns="0" rIns="36576" bIns="0" rtlCol="0">
            <a:spAutoFit/>
          </a:bodyPr>
          <a:lstStyle/>
          <a:p>
            <a:pPr>
              <a:defRPr/>
            </a:pPr>
            <a:r>
              <a:rPr lang="en-US" sz="1400" spc="-40" dirty="0">
                <a:solidFill>
                  <a:srgbClr val="000000"/>
                </a:solidFill>
              </a:rPr>
              <a:t>where only</a:t>
            </a:r>
          </a:p>
        </p:txBody>
      </p:sp>
      <p:sp>
        <p:nvSpPr>
          <p:cNvPr id="40" name="TextBox 39">
            <a:extLst>
              <a:ext uri="{FF2B5EF4-FFF2-40B4-BE49-F238E27FC236}">
                <a16:creationId xmlns:a16="http://schemas.microsoft.com/office/drawing/2014/main" id="{DB6073DF-F28D-4F78-9619-8DAD1A807750}"/>
              </a:ext>
            </a:extLst>
          </p:cNvPr>
          <p:cNvSpPr txBox="1"/>
          <p:nvPr/>
        </p:nvSpPr>
        <p:spPr>
          <a:xfrm>
            <a:off x="-6350" y="2032292"/>
            <a:ext cx="1626214" cy="215444"/>
          </a:xfrm>
          <a:prstGeom prst="rect">
            <a:avLst/>
          </a:prstGeom>
          <a:noFill/>
        </p:spPr>
        <p:txBody>
          <a:bodyPr wrap="none" lIns="36576" tIns="0" rIns="36576" bIns="0" rtlCol="0">
            <a:spAutoFit/>
          </a:bodyPr>
          <a:lstStyle/>
          <a:p>
            <a:pPr>
              <a:defRPr/>
            </a:pPr>
            <a:r>
              <a:rPr lang="en-US" sz="1400" spc="-40" dirty="0">
                <a:solidFill>
                  <a:srgbClr val="000000"/>
                </a:solidFill>
              </a:rPr>
              <a:t>From trusting at all in</a:t>
            </a:r>
          </a:p>
        </p:txBody>
      </p:sp>
      <p:sp>
        <p:nvSpPr>
          <p:cNvPr id="41" name="TextBox 40">
            <a:extLst>
              <a:ext uri="{FF2B5EF4-FFF2-40B4-BE49-F238E27FC236}">
                <a16:creationId xmlns:a16="http://schemas.microsoft.com/office/drawing/2014/main" id="{8DBFFCF0-7627-45C7-BFEB-B04492BE1EA3}"/>
              </a:ext>
            </a:extLst>
          </p:cNvPr>
          <p:cNvSpPr txBox="1"/>
          <p:nvPr/>
        </p:nvSpPr>
        <p:spPr>
          <a:xfrm>
            <a:off x="2669828" y="2049104"/>
            <a:ext cx="1368773" cy="215444"/>
          </a:xfrm>
          <a:prstGeom prst="rect">
            <a:avLst/>
          </a:prstGeom>
          <a:noFill/>
        </p:spPr>
        <p:txBody>
          <a:bodyPr wrap="none" lIns="36576" tIns="0" rIns="36576" bIns="0" rtlCol="0">
            <a:spAutoFit/>
          </a:bodyPr>
          <a:lstStyle/>
          <a:p>
            <a:pPr>
              <a:defRPr/>
            </a:pPr>
            <a:r>
              <a:rPr lang="en-US" sz="1400" spc="-40" dirty="0">
                <a:solidFill>
                  <a:srgbClr val="000000"/>
                </a:solidFill>
              </a:rPr>
              <a:t>To trusting only in</a:t>
            </a:r>
          </a:p>
        </p:txBody>
      </p:sp>
      <p:pic>
        <p:nvPicPr>
          <p:cNvPr id="46" name="Picture 8" descr="brainsm228">
            <a:extLst>
              <a:ext uri="{FF2B5EF4-FFF2-40B4-BE49-F238E27FC236}">
                <a16:creationId xmlns:a16="http://schemas.microsoft.com/office/drawing/2014/main" id="{99A3CD8F-440A-4380-B673-9CAC742F3379}"/>
              </a:ext>
            </a:extLst>
          </p:cNvPr>
          <p:cNvPicPr>
            <a:picLocks noChangeAspect="1" noChangeArrowheads="1"/>
          </p:cNvPicPr>
          <p:nvPr/>
        </p:nvPicPr>
        <p:blipFill>
          <a:blip r:embed="rId3" cstate="print">
            <a:duotone>
              <a:prstClr val="black"/>
              <a:srgbClr val="FF0000">
                <a:tint val="45000"/>
                <a:satMod val="400000"/>
              </a:srgbClr>
            </a:duotone>
            <a:extLst>
              <a:ext uri="{BEBA8EAE-BF5A-486C-A8C5-ECC9F3942E4B}">
                <a14:imgProps xmlns:a14="http://schemas.microsoft.com/office/drawing/2010/main">
                  <a14:imgLayer r:embed="rId4">
                    <a14:imgEffect>
                      <a14:backgroundRemoval t="0" b="100000" l="0" r="100000"/>
                    </a14:imgEffect>
                    <a14:imgEffect>
                      <a14:saturation sat="0"/>
                    </a14:imgEffect>
                    <a14:imgEffect>
                      <a14:brightnessContrast bright="40000" contrast="-40000"/>
                    </a14:imgEffect>
                  </a14:imgLayer>
                </a14:imgProps>
              </a:ext>
            </a:extLst>
          </a:blip>
          <a:srcRect/>
          <a:stretch>
            <a:fillRect/>
          </a:stretch>
        </p:blipFill>
        <p:spPr bwMode="auto">
          <a:xfrm>
            <a:off x="1723447" y="2318244"/>
            <a:ext cx="847302" cy="862463"/>
          </a:xfrm>
          <a:prstGeom prst="rect">
            <a:avLst/>
          </a:prstGeom>
          <a:noFill/>
          <a:ln w="9525">
            <a:noFill/>
            <a:miter lim="800000"/>
            <a:headEnd/>
            <a:tailEnd/>
          </a:ln>
        </p:spPr>
      </p:pic>
      <p:pic>
        <p:nvPicPr>
          <p:cNvPr id="47" name="Picture 8" descr="brainsm228">
            <a:extLst>
              <a:ext uri="{FF2B5EF4-FFF2-40B4-BE49-F238E27FC236}">
                <a16:creationId xmlns:a16="http://schemas.microsoft.com/office/drawing/2014/main" id="{1098E137-831F-45DA-BF3E-1098077492E6}"/>
              </a:ext>
            </a:extLst>
          </p:cNvPr>
          <p:cNvPicPr>
            <a:picLocks noChangeAspect="1" noChangeArrowheads="1"/>
          </p:cNvPicPr>
          <p:nvPr/>
        </p:nvPicPr>
        <p:blipFill>
          <a:blip r:embed="rId5" cstate="print">
            <a:duotone>
              <a:srgbClr val="4472C4">
                <a:shade val="45000"/>
                <a:satMod val="135000"/>
              </a:srgbClr>
              <a:prstClr val="white"/>
            </a:duotone>
            <a:extLst>
              <a:ext uri="{BEBA8EAE-BF5A-486C-A8C5-ECC9F3942E4B}">
                <a14:imgProps xmlns:a14="http://schemas.microsoft.com/office/drawing/2010/main">
                  <a14:imgLayer r:embed="rId4">
                    <a14:imgEffect>
                      <a14:backgroundRemoval t="0" b="100000" l="0" r="100000"/>
                    </a14:imgEffect>
                  </a14:imgLayer>
                </a14:imgProps>
              </a:ext>
            </a:extLst>
          </a:blip>
          <a:srcRect/>
          <a:stretch>
            <a:fillRect/>
          </a:stretch>
        </p:blipFill>
        <p:spPr bwMode="auto">
          <a:xfrm flipH="1">
            <a:off x="1862349" y="2314896"/>
            <a:ext cx="847302" cy="862463"/>
          </a:xfrm>
          <a:prstGeom prst="rect">
            <a:avLst/>
          </a:prstGeom>
          <a:noFill/>
          <a:ln w="9525">
            <a:noFill/>
            <a:miter lim="800000"/>
            <a:headEnd/>
            <a:tailEnd/>
          </a:ln>
        </p:spPr>
      </p:pic>
      <p:sp>
        <p:nvSpPr>
          <p:cNvPr id="48" name="Arrow: Curved Left 47">
            <a:extLst>
              <a:ext uri="{FF2B5EF4-FFF2-40B4-BE49-F238E27FC236}">
                <a16:creationId xmlns:a16="http://schemas.microsoft.com/office/drawing/2014/main" id="{8AB038F8-6CA6-4801-A57C-73E1D74249FD}"/>
              </a:ext>
            </a:extLst>
          </p:cNvPr>
          <p:cNvSpPr/>
          <p:nvPr/>
        </p:nvSpPr>
        <p:spPr>
          <a:xfrm rot="10800000">
            <a:off x="1998892" y="2452576"/>
            <a:ext cx="356229" cy="363578"/>
          </a:xfrm>
          <a:prstGeom prst="curvedLeftArrow">
            <a:avLst>
              <a:gd name="adj1" fmla="val 20442"/>
              <a:gd name="adj2" fmla="val 42653"/>
              <a:gd name="adj3" fmla="val 29486"/>
            </a:avLst>
          </a:prstGeom>
          <a:solidFill>
            <a:sysClr val="window" lastClr="FFFFFF"/>
          </a:solidFill>
          <a:ln w="12700" cap="flat" cmpd="sng" algn="ctr">
            <a:solidFill>
              <a:srgbClr val="4472C4">
                <a:shade val="50000"/>
              </a:srgbClr>
            </a:solidFill>
            <a:prstDash val="solid"/>
            <a:miter lim="800000"/>
          </a:ln>
          <a:effectLst/>
        </p:spPr>
        <p:txBody>
          <a:bodyPr rtlCol="0" anchor="ctr"/>
          <a:lstStyle/>
          <a:p>
            <a:pPr algn="ctr" fontAlgn="auto">
              <a:spcBef>
                <a:spcPts val="0"/>
              </a:spcBef>
              <a:spcAft>
                <a:spcPts val="0"/>
              </a:spcAft>
              <a:defRPr/>
            </a:pPr>
            <a:endParaRPr lang="en-US" sz="1800" kern="0">
              <a:solidFill>
                <a:prstClr val="black"/>
              </a:solidFill>
              <a:latin typeface="Calibri" panose="020F0502020204030204"/>
            </a:endParaRPr>
          </a:p>
        </p:txBody>
      </p:sp>
      <p:grpSp>
        <p:nvGrpSpPr>
          <p:cNvPr id="3" name="Group 2">
            <a:extLst>
              <a:ext uri="{FF2B5EF4-FFF2-40B4-BE49-F238E27FC236}">
                <a16:creationId xmlns:a16="http://schemas.microsoft.com/office/drawing/2014/main" id="{3EC1A268-D35B-463E-BED6-E258BE84F79C}"/>
              </a:ext>
            </a:extLst>
          </p:cNvPr>
          <p:cNvGrpSpPr/>
          <p:nvPr/>
        </p:nvGrpSpPr>
        <p:grpSpPr>
          <a:xfrm>
            <a:off x="0" y="1691933"/>
            <a:ext cx="4572000" cy="320039"/>
            <a:chOff x="0" y="1380834"/>
            <a:chExt cx="4572000" cy="214863"/>
          </a:xfrm>
        </p:grpSpPr>
        <p:sp>
          <p:nvSpPr>
            <p:cNvPr id="12" name="Rectangle 3"/>
            <p:cNvSpPr>
              <a:spLocks noChangeArrowheads="1"/>
            </p:cNvSpPr>
            <p:nvPr/>
          </p:nvSpPr>
          <p:spPr bwMode="auto">
            <a:xfrm>
              <a:off x="0" y="1380834"/>
              <a:ext cx="4572000" cy="214863"/>
            </a:xfrm>
            <a:prstGeom prst="rect">
              <a:avLst/>
            </a:prstGeom>
            <a:solidFill>
              <a:srgbClr val="5968B0"/>
            </a:solidFill>
            <a:ln w="0">
              <a:noFill/>
              <a:miter lim="800000"/>
              <a:headEnd/>
              <a:tailEnd/>
            </a:ln>
          </p:spPr>
          <p:txBody>
            <a:bodyPr lIns="0" tIns="0" rIns="0" bIns="27432" anchor="ctr"/>
            <a:lstStyle/>
            <a:p>
              <a:pPr algn="ctr">
                <a:defRPr/>
              </a:pPr>
              <a:r>
                <a:rPr lang="en-US" sz="1400" dirty="0">
                  <a:solidFill>
                    <a:srgbClr val="000000"/>
                  </a:solidFill>
                </a:rPr>
                <a:t>You need to </a:t>
              </a:r>
              <a:r>
                <a:rPr lang="en-US" sz="1400" b="1" kern="10" spc="-40" dirty="0">
                  <a:ln w="9525" cap="rnd">
                    <a:solidFill>
                      <a:srgbClr val="000000"/>
                    </a:solidFill>
                    <a:prstDash val="solid"/>
                    <a:round/>
                    <a:headEnd/>
                    <a:tailEnd/>
                  </a:ln>
                  <a:solidFill>
                    <a:srgbClr val="FFFFFF"/>
                  </a:solidFill>
                  <a:latin typeface="Arial Black" panose="020B0A04020102020204" pitchFamily="34" charset="0"/>
                </a:rPr>
                <a:t>Repent</a:t>
              </a:r>
              <a:r>
                <a:rPr lang="en-US" sz="600" b="1" kern="10" spc="-40" dirty="0">
                  <a:ln w="9525" cap="rnd">
                    <a:solidFill>
                      <a:srgbClr val="000000"/>
                    </a:solidFill>
                    <a:prstDash val="solid"/>
                    <a:round/>
                    <a:headEnd/>
                    <a:tailEnd/>
                  </a:ln>
                  <a:solidFill>
                    <a:srgbClr val="FFFFFF"/>
                  </a:solidFill>
                  <a:latin typeface="Arial Black" panose="020B0A04020102020204" pitchFamily="34" charset="0"/>
                </a:rPr>
                <a:t> </a:t>
              </a:r>
              <a:r>
                <a:rPr lang="en-US" sz="1400" dirty="0">
                  <a:solidFill>
                    <a:srgbClr val="000000"/>
                  </a:solidFill>
                </a:rPr>
                <a:t>: to </a:t>
              </a:r>
              <a:r>
                <a:rPr lang="en-US" sz="1400" b="1" kern="10" spc="-40" dirty="0">
                  <a:ln w="9525" cap="rnd">
                    <a:solidFill>
                      <a:srgbClr val="000000"/>
                    </a:solidFill>
                    <a:prstDash val="solid"/>
                    <a:round/>
                    <a:headEnd/>
                    <a:tailEnd/>
                  </a:ln>
                  <a:solidFill>
                    <a:srgbClr val="FFFFFF"/>
                  </a:solidFill>
                  <a:latin typeface="Arial Black" panose="020B0A04020102020204" pitchFamily="34" charset="0"/>
                </a:rPr>
                <a:t>change your mind</a:t>
              </a:r>
              <a:endParaRPr lang="en-US" sz="1400" dirty="0">
                <a:solidFill>
                  <a:srgbClr val="000000"/>
                </a:solidFill>
              </a:endParaRPr>
            </a:p>
          </p:txBody>
        </p:sp>
        <p:sp>
          <p:nvSpPr>
            <p:cNvPr id="50" name="Arrow: Right 49">
              <a:extLst>
                <a:ext uri="{FF2B5EF4-FFF2-40B4-BE49-F238E27FC236}">
                  <a16:creationId xmlns:a16="http://schemas.microsoft.com/office/drawing/2014/main" id="{1F2F7E66-1D7C-4A69-9F18-B06453058061}"/>
                </a:ext>
              </a:extLst>
            </p:cNvPr>
            <p:cNvSpPr/>
            <p:nvPr/>
          </p:nvSpPr>
          <p:spPr>
            <a:xfrm>
              <a:off x="4150360" y="1412564"/>
              <a:ext cx="337650" cy="134156"/>
            </a:xfrm>
            <a:prstGeom prst="rightArrow">
              <a:avLst/>
            </a:prstGeom>
            <a:solidFill>
              <a:srgbClr val="5968B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Arrow: Right 50">
              <a:extLst>
                <a:ext uri="{FF2B5EF4-FFF2-40B4-BE49-F238E27FC236}">
                  <a16:creationId xmlns:a16="http://schemas.microsoft.com/office/drawing/2014/main" id="{01E2DB2E-72AF-4290-A696-E59AE4B1F1FC}"/>
                </a:ext>
              </a:extLst>
            </p:cNvPr>
            <p:cNvSpPr/>
            <p:nvPr/>
          </p:nvSpPr>
          <p:spPr>
            <a:xfrm>
              <a:off x="78606" y="1404535"/>
              <a:ext cx="337650" cy="134156"/>
            </a:xfrm>
            <a:prstGeom prst="rightArrow">
              <a:avLst/>
            </a:prstGeom>
            <a:solidFill>
              <a:srgbClr val="5968B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32" name="TextBox 31"/>
          <p:cNvSpPr txBox="1"/>
          <p:nvPr/>
        </p:nvSpPr>
        <p:spPr>
          <a:xfrm>
            <a:off x="4648200" y="420753"/>
            <a:ext cx="4572000" cy="249299"/>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algn="l">
              <a:lnSpc>
                <a:spcPts val="900"/>
              </a:lnSpc>
              <a:spcBef>
                <a:spcPts val="200"/>
              </a:spcBef>
              <a:spcAft>
                <a:spcPts val="200"/>
              </a:spcAft>
              <a:defRPr/>
            </a:pPr>
            <a:r>
              <a:rPr lang="en-US" i="1" dirty="0">
                <a:solidFill>
                  <a:srgbClr val="000000"/>
                </a:solidFill>
              </a:rPr>
              <a:t>Luke 13:3</a:t>
            </a:r>
            <a:r>
              <a:rPr lang="en-US" dirty="0">
                <a:solidFill>
                  <a:srgbClr val="000000"/>
                </a:solidFill>
              </a:rPr>
              <a:t> </a:t>
            </a:r>
            <a:r>
              <a:rPr lang="en-US" i="1" dirty="0">
                <a:solidFill>
                  <a:srgbClr val="000000"/>
                </a:solidFill>
              </a:rPr>
              <a:t>I tell you, Nay: but, </a:t>
            </a:r>
            <a:r>
              <a:rPr lang="en-US" b="1" i="1" u="sng" dirty="0">
                <a:solidFill>
                  <a:srgbClr val="000000"/>
                </a:solidFill>
              </a:rPr>
              <a:t>except ye repent</a:t>
            </a:r>
            <a:r>
              <a:rPr lang="en-US" i="1" dirty="0">
                <a:solidFill>
                  <a:srgbClr val="000000"/>
                </a:solidFill>
              </a:rPr>
              <a:t>, </a:t>
            </a:r>
            <a:r>
              <a:rPr lang="en-US" b="1" i="1" u="sng" dirty="0">
                <a:solidFill>
                  <a:srgbClr val="000000"/>
                </a:solidFill>
              </a:rPr>
              <a:t>ye shall all</a:t>
            </a:r>
            <a:r>
              <a:rPr lang="en-US" i="1" dirty="0">
                <a:solidFill>
                  <a:srgbClr val="000000"/>
                </a:solidFill>
              </a:rPr>
              <a:t> likewise </a:t>
            </a:r>
            <a:r>
              <a:rPr lang="en-US" b="1" i="1" u="sng" dirty="0">
                <a:solidFill>
                  <a:srgbClr val="000000"/>
                </a:solidFill>
              </a:rPr>
              <a:t>perish</a:t>
            </a:r>
            <a:r>
              <a:rPr lang="en-US" i="1" dirty="0">
                <a:solidFill>
                  <a:srgbClr val="000000"/>
                </a:solidFill>
              </a:rPr>
              <a:t>.              Luke 13:5 I tell you, Nay: but, </a:t>
            </a:r>
            <a:r>
              <a:rPr lang="en-US" b="1" i="1" u="sng" dirty="0">
                <a:solidFill>
                  <a:srgbClr val="000000"/>
                </a:solidFill>
              </a:rPr>
              <a:t>except ye repent</a:t>
            </a:r>
            <a:r>
              <a:rPr lang="en-US" i="1" dirty="0">
                <a:solidFill>
                  <a:srgbClr val="000000"/>
                </a:solidFill>
              </a:rPr>
              <a:t>, </a:t>
            </a:r>
            <a:r>
              <a:rPr lang="en-US" b="1" i="1" u="sng" dirty="0">
                <a:solidFill>
                  <a:srgbClr val="000000"/>
                </a:solidFill>
              </a:rPr>
              <a:t>ye shall all</a:t>
            </a:r>
            <a:r>
              <a:rPr lang="en-US" i="1" dirty="0">
                <a:solidFill>
                  <a:srgbClr val="000000"/>
                </a:solidFill>
              </a:rPr>
              <a:t> likewise </a:t>
            </a:r>
            <a:r>
              <a:rPr lang="en-US" b="1" i="1" u="sng" dirty="0">
                <a:solidFill>
                  <a:srgbClr val="000000"/>
                </a:solidFill>
              </a:rPr>
              <a:t>perish</a:t>
            </a:r>
            <a:r>
              <a:rPr lang="en-US" i="1" dirty="0">
                <a:solidFill>
                  <a:srgbClr val="000000"/>
                </a:solidFill>
              </a:rPr>
              <a:t>.</a:t>
            </a:r>
          </a:p>
        </p:txBody>
      </p:sp>
      <p:sp>
        <p:nvSpPr>
          <p:cNvPr id="34" name="TextBox 33"/>
          <p:cNvSpPr txBox="1"/>
          <p:nvPr/>
        </p:nvSpPr>
        <p:spPr>
          <a:xfrm>
            <a:off x="4648200" y="690803"/>
            <a:ext cx="4572000" cy="2352439"/>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algn="l">
              <a:lnSpc>
                <a:spcPts val="900"/>
              </a:lnSpc>
              <a:spcBef>
                <a:spcPts val="200"/>
              </a:spcBef>
              <a:spcAft>
                <a:spcPts val="200"/>
              </a:spcAft>
              <a:defRPr/>
            </a:pPr>
            <a:r>
              <a:rPr lang="en-US" i="1" dirty="0">
                <a:solidFill>
                  <a:srgbClr val="000000"/>
                </a:solidFill>
              </a:rPr>
              <a:t>1Samuel 15:35 …Samuel mourned for Saul: and </a:t>
            </a:r>
            <a:r>
              <a:rPr lang="en-US" b="1" i="1" u="sng" dirty="0">
                <a:solidFill>
                  <a:srgbClr val="000000"/>
                </a:solidFill>
              </a:rPr>
              <a:t>the LORD repented</a:t>
            </a:r>
            <a:r>
              <a:rPr lang="en-US" b="1" i="1" dirty="0">
                <a:solidFill>
                  <a:srgbClr val="000000"/>
                </a:solidFill>
              </a:rPr>
              <a:t> </a:t>
            </a:r>
            <a:r>
              <a:rPr lang="en-US" i="1" dirty="0">
                <a:solidFill>
                  <a:srgbClr val="000000"/>
                </a:solidFill>
              </a:rPr>
              <a:t>that he had made Saul king over Israel. </a:t>
            </a:r>
          </a:p>
          <a:p>
            <a:pPr algn="l">
              <a:lnSpc>
                <a:spcPts val="900"/>
              </a:lnSpc>
              <a:spcBef>
                <a:spcPts val="200"/>
              </a:spcBef>
              <a:spcAft>
                <a:spcPts val="200"/>
              </a:spcAft>
              <a:defRPr/>
            </a:pPr>
            <a:r>
              <a:rPr lang="en-US" dirty="0">
                <a:solidFill>
                  <a:srgbClr val="374FFF"/>
                </a:solidFill>
              </a:rPr>
              <a:t>(What did God DO? What ACT did He PERFORM? What TURN did He MAKE?)             He CHANGED NOTHING EXCEPT HIS MIND!!!</a:t>
            </a:r>
          </a:p>
          <a:p>
            <a:pPr algn="l">
              <a:lnSpc>
                <a:spcPts val="900"/>
              </a:lnSpc>
              <a:spcBef>
                <a:spcPts val="200"/>
              </a:spcBef>
              <a:spcAft>
                <a:spcPts val="200"/>
              </a:spcAft>
              <a:defRPr/>
            </a:pPr>
            <a:r>
              <a:rPr lang="en-US" i="1" dirty="0">
                <a:solidFill>
                  <a:srgbClr val="000000"/>
                </a:solidFill>
              </a:rPr>
              <a:t>Genesis 6:6 And it </a:t>
            </a:r>
            <a:r>
              <a:rPr lang="en-US" b="1" i="1" u="sng" dirty="0">
                <a:solidFill>
                  <a:srgbClr val="000000"/>
                </a:solidFill>
              </a:rPr>
              <a:t>repented the LORD</a:t>
            </a:r>
            <a:r>
              <a:rPr lang="en-US" i="1" dirty="0">
                <a:solidFill>
                  <a:srgbClr val="000000"/>
                </a:solidFill>
              </a:rPr>
              <a:t> that he had made man on the earth, and it grieved him at his heart</a:t>
            </a:r>
            <a:r>
              <a:rPr lang="en-US" i="1" dirty="0">
                <a:solidFill>
                  <a:srgbClr val="374FFF"/>
                </a:solidFill>
              </a:rPr>
              <a:t>.   </a:t>
            </a:r>
            <a:r>
              <a:rPr lang="en-US" dirty="0">
                <a:solidFill>
                  <a:srgbClr val="374FFF"/>
                </a:solidFill>
              </a:rPr>
              <a:t>(God is the 1</a:t>
            </a:r>
            <a:r>
              <a:rPr lang="en-US" baseline="30000" dirty="0">
                <a:solidFill>
                  <a:srgbClr val="374FFF"/>
                </a:solidFill>
              </a:rPr>
              <a:t>st</a:t>
            </a:r>
            <a:r>
              <a:rPr lang="en-US" dirty="0">
                <a:solidFill>
                  <a:srgbClr val="374FFF"/>
                </a:solidFill>
              </a:rPr>
              <a:t> being in the Bible to “repent”)</a:t>
            </a:r>
          </a:p>
          <a:p>
            <a:pPr algn="l">
              <a:lnSpc>
                <a:spcPts val="900"/>
              </a:lnSpc>
              <a:spcBef>
                <a:spcPts val="200"/>
              </a:spcBef>
              <a:spcAft>
                <a:spcPts val="200"/>
              </a:spcAft>
              <a:defRPr/>
            </a:pPr>
            <a:r>
              <a:rPr lang="en-US" i="1" dirty="0">
                <a:solidFill>
                  <a:srgbClr val="000000"/>
                </a:solidFill>
              </a:rPr>
              <a:t>Jeremiah 18:7 At what instant I shall speak concerning a nation, and concerning a kingdom,…to destroy it; 8 If that nation, against whom I have pronounced, turn from their evil,  </a:t>
            </a:r>
            <a:r>
              <a:rPr lang="en-US" b="1" i="1" u="sng" dirty="0">
                <a:solidFill>
                  <a:srgbClr val="000000"/>
                </a:solidFill>
              </a:rPr>
              <a:t>I will repent of the evil that I thought to do</a:t>
            </a:r>
            <a:r>
              <a:rPr lang="en-US" b="1" i="1" dirty="0">
                <a:solidFill>
                  <a:srgbClr val="000000"/>
                </a:solidFill>
              </a:rPr>
              <a:t> </a:t>
            </a:r>
            <a:r>
              <a:rPr lang="en-US" i="1" dirty="0">
                <a:solidFill>
                  <a:srgbClr val="000000"/>
                </a:solidFill>
              </a:rPr>
              <a:t>unto them. 9 And at what instant I shall speak concerning a nation, and concerning a kingdom, to build and to plant it; 10 If it do evil in my sight, that it obey not my voice, then </a:t>
            </a:r>
            <a:r>
              <a:rPr lang="en-US" b="1" i="1" u="sng" dirty="0">
                <a:solidFill>
                  <a:srgbClr val="000000"/>
                </a:solidFill>
              </a:rPr>
              <a:t>I will repent of the good, wherewith I said I would </a:t>
            </a:r>
            <a:r>
              <a:rPr lang="en-US" i="1" dirty="0">
                <a:solidFill>
                  <a:srgbClr val="000000"/>
                </a:solidFill>
              </a:rPr>
              <a:t>benefit them. </a:t>
            </a:r>
          </a:p>
          <a:p>
            <a:pPr algn="l">
              <a:lnSpc>
                <a:spcPts val="900"/>
              </a:lnSpc>
              <a:spcBef>
                <a:spcPts val="200"/>
              </a:spcBef>
              <a:spcAft>
                <a:spcPts val="200"/>
              </a:spcAft>
              <a:defRPr/>
            </a:pPr>
            <a:r>
              <a:rPr lang="en-US" i="1" dirty="0">
                <a:solidFill>
                  <a:srgbClr val="000000"/>
                </a:solidFill>
              </a:rPr>
              <a:t>2Timothy 2:25…if God peradventure will give them </a:t>
            </a:r>
            <a:r>
              <a:rPr lang="en-US" b="1" i="1" u="sng" dirty="0">
                <a:solidFill>
                  <a:srgbClr val="000000"/>
                </a:solidFill>
              </a:rPr>
              <a:t>repentance to the acknowledging of the truth</a:t>
            </a:r>
          </a:p>
          <a:p>
            <a:pPr algn="l">
              <a:lnSpc>
                <a:spcPts val="900"/>
              </a:lnSpc>
              <a:spcBef>
                <a:spcPts val="200"/>
              </a:spcBef>
              <a:spcAft>
                <a:spcPts val="200"/>
              </a:spcAft>
              <a:defRPr/>
            </a:pPr>
            <a:r>
              <a:rPr lang="en-US" i="1" dirty="0">
                <a:solidFill>
                  <a:srgbClr val="000000"/>
                </a:solidFill>
              </a:rPr>
              <a:t>Revelation 2:22 Behold,</a:t>
            </a:r>
            <a:r>
              <a:rPr lang="en-US" sz="700" i="1" dirty="0">
                <a:solidFill>
                  <a:srgbClr val="000000"/>
                </a:solidFill>
              </a:rPr>
              <a:t> </a:t>
            </a:r>
            <a:r>
              <a:rPr lang="en-US" i="1" dirty="0">
                <a:solidFill>
                  <a:srgbClr val="000000"/>
                </a:solidFill>
              </a:rPr>
              <a:t>I will cast…them…into great tribulation, </a:t>
            </a:r>
            <a:r>
              <a:rPr lang="en-US" b="1" i="1" u="sng" dirty="0">
                <a:solidFill>
                  <a:srgbClr val="000000"/>
                </a:solidFill>
              </a:rPr>
              <a:t>except they repent of their deeds</a:t>
            </a:r>
            <a:r>
              <a:rPr lang="en-US" i="1" dirty="0">
                <a:solidFill>
                  <a:srgbClr val="000000"/>
                </a:solidFill>
              </a:rPr>
              <a:t>.   Revelation 16:11 And blasphemed the God of heaven because of their pains and their sores, and </a:t>
            </a:r>
            <a:r>
              <a:rPr lang="en-US" b="1" i="1" u="sng" dirty="0">
                <a:solidFill>
                  <a:srgbClr val="000000"/>
                </a:solidFill>
              </a:rPr>
              <a:t>repented not of their deeds</a:t>
            </a:r>
            <a:r>
              <a:rPr lang="en-US" i="1" dirty="0">
                <a:solidFill>
                  <a:srgbClr val="000000"/>
                </a:solidFill>
              </a:rPr>
              <a:t>.   </a:t>
            </a:r>
            <a:r>
              <a:rPr lang="en-US" i="1" dirty="0"/>
              <a:t>Revelation 9:20  And the rest of the men ... yet </a:t>
            </a:r>
            <a:r>
              <a:rPr lang="en-US" b="1" i="1" u="sng" dirty="0"/>
              <a:t>repented not of the works of their hands</a:t>
            </a:r>
            <a:r>
              <a:rPr lang="en-US" i="1" dirty="0"/>
              <a:t>, ...</a:t>
            </a:r>
            <a:endParaRPr lang="en-US" i="1" dirty="0">
              <a:solidFill>
                <a:srgbClr val="000000"/>
              </a:solidFill>
            </a:endParaRPr>
          </a:p>
        </p:txBody>
      </p:sp>
    </p:spTree>
    <p:extLst>
      <p:ext uri="{BB962C8B-B14F-4D97-AF65-F5344CB8AC3E}">
        <p14:creationId xmlns:p14="http://schemas.microsoft.com/office/powerpoint/2010/main" val="3898364514"/>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150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12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0"/>
                                        <p:tgtEl>
                                          <p:spTgt spid="3"/>
                                        </p:tgtEl>
                                      </p:cBhvr>
                                    </p:animEffect>
                                  </p:childTnLst>
                                </p:cTn>
                              </p:par>
                            </p:childTnLst>
                          </p:cTn>
                        </p:par>
                        <p:par>
                          <p:cTn id="12" fill="hold">
                            <p:stCondLst>
                              <p:cond delay="14000"/>
                            </p:stCondLst>
                            <p:childTnLst>
                              <p:par>
                                <p:cTn id="13" presetID="22" presetClass="entr" presetSubtype="8" fill="hold" grpId="0" nodeType="afterEffect">
                                  <p:stCondLst>
                                    <p:cond delay="50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1200"/>
                                        <p:tgtEl>
                                          <p:spTgt spid="40"/>
                                        </p:tgtEl>
                                      </p:cBhvr>
                                    </p:animEffect>
                                  </p:childTnLst>
                                </p:cTn>
                              </p:par>
                            </p:childTnLst>
                          </p:cTn>
                        </p:par>
                        <p:par>
                          <p:cTn id="16" fill="hold">
                            <p:stCondLst>
                              <p:cond delay="157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1200"/>
                                        <p:tgtEl>
                                          <p:spTgt spid="13"/>
                                        </p:tgtEl>
                                      </p:cBhvr>
                                    </p:animEffect>
                                  </p:childTnLst>
                                </p:cTn>
                              </p:par>
                            </p:childTnLst>
                          </p:cTn>
                        </p:par>
                        <p:par>
                          <p:cTn id="20" fill="hold">
                            <p:stCondLst>
                              <p:cond delay="169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17400"/>
                            </p:stCondLst>
                            <p:childTnLst>
                              <p:par>
                                <p:cTn id="25" presetID="22" presetClass="entr" presetSubtype="8"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600"/>
                                        <p:tgtEl>
                                          <p:spTgt spid="37"/>
                                        </p:tgtEl>
                                      </p:cBhvr>
                                    </p:animEffect>
                                  </p:childTnLst>
                                </p:cTn>
                              </p:par>
                            </p:childTnLst>
                          </p:cTn>
                        </p:par>
                        <p:par>
                          <p:cTn id="28" fill="hold">
                            <p:stCondLst>
                              <p:cond delay="18000"/>
                            </p:stCondLst>
                            <p:childTnLst>
                              <p:par>
                                <p:cTn id="29" presetID="22" presetClass="entr" presetSubtype="8"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700"/>
                                        <p:tgtEl>
                                          <p:spTgt spid="33"/>
                                        </p:tgtEl>
                                      </p:cBhvr>
                                    </p:animEffect>
                                  </p:childTnLst>
                                </p:cTn>
                              </p:par>
                            </p:childTnLst>
                          </p:cTn>
                        </p:par>
                        <p:par>
                          <p:cTn id="32" fill="hold">
                            <p:stCondLst>
                              <p:cond delay="18700"/>
                            </p:stCondLst>
                            <p:childTnLst>
                              <p:par>
                                <p:cTn id="33" presetID="22" presetClass="entr" presetSubtype="8"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par>
                          <p:cTn id="36" fill="hold">
                            <p:stCondLst>
                              <p:cond delay="19200"/>
                            </p:stCondLst>
                            <p:childTnLst>
                              <p:par>
                                <p:cTn id="37" presetID="35" presetClass="entr" presetSubtype="0" fill="hold" grpId="0"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750"/>
                                        <p:tgtEl>
                                          <p:spTgt spid="48"/>
                                        </p:tgtEl>
                                      </p:cBhvr>
                                    </p:animEffect>
                                    <p:anim calcmode="lin" valueType="num">
                                      <p:cBhvr>
                                        <p:cTn id="40" dur="750" fill="hold"/>
                                        <p:tgtEl>
                                          <p:spTgt spid="48"/>
                                        </p:tgtEl>
                                        <p:attrNameLst>
                                          <p:attrName>style.rotation</p:attrName>
                                        </p:attrNameLst>
                                      </p:cBhvr>
                                      <p:tavLst>
                                        <p:tav tm="0">
                                          <p:val>
                                            <p:fltVal val="720"/>
                                          </p:val>
                                        </p:tav>
                                        <p:tav tm="100000">
                                          <p:val>
                                            <p:fltVal val="0"/>
                                          </p:val>
                                        </p:tav>
                                      </p:tavLst>
                                    </p:anim>
                                    <p:anim calcmode="lin" valueType="num">
                                      <p:cBhvr>
                                        <p:cTn id="41" dur="750" fill="hold"/>
                                        <p:tgtEl>
                                          <p:spTgt spid="48"/>
                                        </p:tgtEl>
                                        <p:attrNameLst>
                                          <p:attrName>ppt_h</p:attrName>
                                        </p:attrNameLst>
                                      </p:cBhvr>
                                      <p:tavLst>
                                        <p:tav tm="0">
                                          <p:val>
                                            <p:fltVal val="0"/>
                                          </p:val>
                                        </p:tav>
                                        <p:tav tm="100000">
                                          <p:val>
                                            <p:strVal val="#ppt_h"/>
                                          </p:val>
                                        </p:tav>
                                      </p:tavLst>
                                    </p:anim>
                                    <p:anim calcmode="lin" valueType="num">
                                      <p:cBhvr>
                                        <p:cTn id="42" dur="750" fill="hold"/>
                                        <p:tgtEl>
                                          <p:spTgt spid="48"/>
                                        </p:tgtEl>
                                        <p:attrNameLst>
                                          <p:attrName>ppt_w</p:attrName>
                                        </p:attrNameLst>
                                      </p:cBhvr>
                                      <p:tavLst>
                                        <p:tav tm="0">
                                          <p:val>
                                            <p:fltVal val="0"/>
                                          </p:val>
                                        </p:tav>
                                        <p:tav tm="100000">
                                          <p:val>
                                            <p:strVal val="#ppt_w"/>
                                          </p:val>
                                        </p:tav>
                                      </p:tavLst>
                                    </p:anim>
                                  </p:childTnLst>
                                </p:cTn>
                              </p:par>
                              <p:par>
                                <p:cTn id="43" presetID="49" presetClass="entr" presetSubtype="0" decel="100000" fill="hold" nodeType="withEffect">
                                  <p:stCondLst>
                                    <p:cond delay="50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fltVal val="0"/>
                                          </p:val>
                                        </p:tav>
                                        <p:tav tm="100000">
                                          <p:val>
                                            <p:strVal val="#ppt_w"/>
                                          </p:val>
                                        </p:tav>
                                      </p:tavLst>
                                    </p:anim>
                                    <p:anim calcmode="lin" valueType="num">
                                      <p:cBhvr>
                                        <p:cTn id="46" dur="500" fill="hold"/>
                                        <p:tgtEl>
                                          <p:spTgt spid="47"/>
                                        </p:tgtEl>
                                        <p:attrNameLst>
                                          <p:attrName>ppt_h</p:attrName>
                                        </p:attrNameLst>
                                      </p:cBhvr>
                                      <p:tavLst>
                                        <p:tav tm="0">
                                          <p:val>
                                            <p:fltVal val="0"/>
                                          </p:val>
                                        </p:tav>
                                        <p:tav tm="100000">
                                          <p:val>
                                            <p:strVal val="#ppt_h"/>
                                          </p:val>
                                        </p:tav>
                                      </p:tavLst>
                                    </p:anim>
                                    <p:anim calcmode="lin" valueType="num">
                                      <p:cBhvr>
                                        <p:cTn id="47" dur="500" fill="hold"/>
                                        <p:tgtEl>
                                          <p:spTgt spid="47"/>
                                        </p:tgtEl>
                                        <p:attrNameLst>
                                          <p:attrName>style.rotation</p:attrName>
                                        </p:attrNameLst>
                                      </p:cBhvr>
                                      <p:tavLst>
                                        <p:tav tm="0">
                                          <p:val>
                                            <p:fltVal val="360"/>
                                          </p:val>
                                        </p:tav>
                                        <p:tav tm="100000">
                                          <p:val>
                                            <p:fltVal val="0"/>
                                          </p:val>
                                        </p:tav>
                                      </p:tavLst>
                                    </p:anim>
                                    <p:animEffect transition="in" filter="fade">
                                      <p:cBhvr>
                                        <p:cTn id="48" dur="500"/>
                                        <p:tgtEl>
                                          <p:spTgt spid="47"/>
                                        </p:tgtEl>
                                      </p:cBhvr>
                                    </p:animEffect>
                                  </p:childTnLst>
                                </p:cTn>
                              </p:par>
                              <p:par>
                                <p:cTn id="49" presetID="22" presetClass="entr" presetSubtype="8" fill="hold" grpId="0" nodeType="withEffect">
                                  <p:stCondLst>
                                    <p:cond delay="750"/>
                                  </p:stCondLst>
                                  <p:childTnLst>
                                    <p:set>
                                      <p:cBhvr>
                                        <p:cTn id="50" dur="1" fill="hold">
                                          <p:stCondLst>
                                            <p:cond delay="0"/>
                                          </p:stCondLst>
                                        </p:cTn>
                                        <p:tgtEl>
                                          <p:spTgt spid="41"/>
                                        </p:tgtEl>
                                        <p:attrNameLst>
                                          <p:attrName>style.visibility</p:attrName>
                                        </p:attrNameLst>
                                      </p:cBhvr>
                                      <p:to>
                                        <p:strVal val="visible"/>
                                      </p:to>
                                    </p:set>
                                    <p:animEffect transition="in" filter="wipe(left)">
                                      <p:cBhvr>
                                        <p:cTn id="51" dur="800"/>
                                        <p:tgtEl>
                                          <p:spTgt spid="41"/>
                                        </p:tgtEl>
                                      </p:cBhvr>
                                    </p:animEffect>
                                  </p:childTnLst>
                                </p:cTn>
                              </p:par>
                            </p:childTnLst>
                          </p:cTn>
                        </p:par>
                        <p:par>
                          <p:cTn id="52" fill="hold">
                            <p:stCondLst>
                              <p:cond delay="2075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600"/>
                                        <p:tgtEl>
                                          <p:spTgt spid="14"/>
                                        </p:tgtEl>
                                      </p:cBhvr>
                                    </p:animEffect>
                                  </p:childTnLst>
                                </p:cTn>
                              </p:par>
                            </p:childTnLst>
                          </p:cTn>
                        </p:par>
                        <p:par>
                          <p:cTn id="56" fill="hold">
                            <p:stCondLst>
                              <p:cond delay="21350"/>
                            </p:stCondLst>
                            <p:childTnLst>
                              <p:par>
                                <p:cTn id="57" presetID="22" presetClass="entr" presetSubtype="8"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left)">
                                      <p:cBhvr>
                                        <p:cTn id="59" dur="600"/>
                                        <p:tgtEl>
                                          <p:spTgt spid="38"/>
                                        </p:tgtEl>
                                      </p:cBhvr>
                                    </p:animEffect>
                                  </p:childTnLst>
                                </p:cTn>
                              </p:par>
                            </p:childTnLst>
                          </p:cTn>
                        </p:par>
                        <p:par>
                          <p:cTn id="60" fill="hold">
                            <p:stCondLst>
                              <p:cond delay="21950"/>
                            </p:stCondLst>
                            <p:childTnLst>
                              <p:par>
                                <p:cTn id="61" presetID="22" presetClass="entr" presetSubtype="8"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600"/>
                                        <p:tgtEl>
                                          <p:spTgt spid="25"/>
                                        </p:tgtEl>
                                      </p:cBhvr>
                                    </p:animEffect>
                                  </p:childTnLst>
                                </p:cTn>
                              </p:par>
                            </p:childTnLst>
                          </p:cTn>
                        </p:par>
                        <p:par>
                          <p:cTn id="64" fill="hold">
                            <p:stCondLst>
                              <p:cond delay="22550"/>
                            </p:stCondLst>
                            <p:childTnLst>
                              <p:par>
                                <p:cTn id="65" presetID="22" presetClass="entr" presetSubtype="8"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childTnLst>
                          </p:cTn>
                        </p:par>
                        <p:par>
                          <p:cTn id="68" fill="hold">
                            <p:stCondLst>
                              <p:cond delay="23050"/>
                            </p:stCondLst>
                            <p:childTnLst>
                              <p:par>
                                <p:cTn id="69" presetID="22" presetClass="entr" presetSubtype="8"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left)">
                                      <p:cBhvr>
                                        <p:cTn id="71" dur="700"/>
                                        <p:tgtEl>
                                          <p:spTgt spid="36"/>
                                        </p:tgtEl>
                                      </p:cBhvr>
                                    </p:animEffect>
                                  </p:childTnLst>
                                </p:cTn>
                              </p:par>
                            </p:childTnLst>
                          </p:cTn>
                        </p:par>
                        <p:par>
                          <p:cTn id="72" fill="hold">
                            <p:stCondLst>
                              <p:cond delay="23750"/>
                            </p:stCondLst>
                            <p:childTnLst>
                              <p:par>
                                <p:cTn id="73" presetID="22" presetClass="entr" presetSubtype="8"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childTnLst>
                          </p:cTn>
                        </p:par>
                        <p:par>
                          <p:cTn id="76" fill="hold">
                            <p:stCondLst>
                              <p:cond delay="24250"/>
                            </p:stCondLst>
                            <p:childTnLst>
                              <p:par>
                                <p:cTn id="77" presetID="1"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9" restart="whenNotActive" fill="hold" evtFilter="cancelBubble" nodeType="interactiveSeq">
                <p:stCondLst>
                  <p:cond evt="onClick" delay="0">
                    <p:tgtEl>
                      <p:spTgt spid="32"/>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grpId="2" nodeType="clickEffect">
                                  <p:stCondLst>
                                    <p:cond delay="0"/>
                                  </p:stCondLst>
                                  <p:childTnLst>
                                    <p:set>
                                      <p:cBhvr>
                                        <p:cTn id="83"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84" restart="whenNotActive" fill="hold" evtFilter="cancelBubble" nodeType="interactiveSeq">
                <p:stCondLst>
                  <p:cond evt="onClick" delay="0">
                    <p:tgtEl>
                      <p:spTgt spid="2"/>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childTnLst>
                                </p:cTn>
                              </p:par>
                              <p:par>
                                <p:cTn id="89" presetID="42" presetClass="path" presetSubtype="0" accel="50000" decel="50000" fill="hold" grpId="1" nodeType="withEffect">
                                  <p:stCondLst>
                                    <p:cond delay="0"/>
                                  </p:stCondLst>
                                  <p:childTnLst>
                                    <p:animMotion origin="layout" path="M 3.33333E-6 4.44444E-6 L -1.01667 -0.00521 " pathEditMode="relative" rAng="0" ptsTypes="AA">
                                      <p:cBhvr>
                                        <p:cTn id="90" dur="200" fill="hold"/>
                                        <p:tgtEl>
                                          <p:spTgt spid="34"/>
                                        </p:tgtEl>
                                        <p:attrNameLst>
                                          <p:attrName>ppt_x</p:attrName>
                                          <p:attrName>ppt_y</p:attrName>
                                        </p:attrNameLst>
                                      </p:cBhvr>
                                      <p:rCtr x="-50833" y="-289"/>
                                    </p:animMotion>
                                  </p:childTnLst>
                                </p:cTn>
                              </p:par>
                            </p:childTnLst>
                          </p:cTn>
                        </p:par>
                      </p:childTnLst>
                    </p:cTn>
                  </p:par>
                </p:childTnLst>
              </p:cTn>
              <p:nextCondLst>
                <p:cond evt="onClick" delay="0">
                  <p:tgtEl>
                    <p:spTgt spid="2"/>
                  </p:tgtEl>
                </p:cond>
              </p:nextCondLst>
            </p:seq>
            <p:seq concurrent="1" nextAc="seek">
              <p:cTn id="91" restart="whenNotActive" fill="hold" evtFilter="cancelBubble" nodeType="interactiveSeq">
                <p:stCondLst>
                  <p:cond evt="onClick" delay="0">
                    <p:tgtEl>
                      <p:spTgt spid="34"/>
                    </p:tgtEl>
                  </p:cond>
                </p:stCondLst>
                <p:endSync evt="end" delay="0">
                  <p:rtn val="all"/>
                </p:endSync>
                <p:childTnLst>
                  <p:par>
                    <p:cTn id="92" fill="hold">
                      <p:stCondLst>
                        <p:cond delay="0"/>
                      </p:stCondLst>
                      <p:childTnLst>
                        <p:par>
                          <p:cTn id="93" fill="hold">
                            <p:stCondLst>
                              <p:cond delay="0"/>
                            </p:stCondLst>
                            <p:childTnLst>
                              <p:par>
                                <p:cTn id="94" presetID="1" presetClass="exit" presetSubtype="0" fill="hold" grpId="2" nodeType="clickEffect">
                                  <p:stCondLst>
                                    <p:cond delay="0"/>
                                  </p:stCondLst>
                                  <p:childTnLst>
                                    <p:set>
                                      <p:cBhvr>
                                        <p:cTn id="95"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96" restart="whenNotActive" fill="hold" evtFilter="cancelBubble" nodeType="interactiveSeq">
                <p:stCondLst>
                  <p:cond evt="onClick" delay="0">
                    <p:tgtEl>
                      <p:spTgt spid="33795"/>
                    </p:tgtEl>
                  </p:cond>
                </p:stCondLst>
                <p:endSync evt="end" delay="0">
                  <p:rtn val="all"/>
                </p:endSync>
                <p:childTnLst>
                  <p:par>
                    <p:cTn id="97" fill="hold">
                      <p:stCondLst>
                        <p:cond delay="0"/>
                      </p:stCondLst>
                      <p:childTnLst>
                        <p:par>
                          <p:cTn id="98" fill="hold">
                            <p:stCondLst>
                              <p:cond delay="0"/>
                            </p:stCondLst>
                            <p:childTnLst>
                              <p:par>
                                <p:cTn id="99" presetID="1"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childTnLst>
                                </p:cTn>
                              </p:par>
                              <p:par>
                                <p:cTn id="101" presetID="42" presetClass="path" presetSubtype="0" accel="50000" decel="50000" fill="hold" grpId="1" nodeType="withEffect">
                                  <p:stCondLst>
                                    <p:cond delay="0"/>
                                  </p:stCondLst>
                                  <p:childTnLst>
                                    <p:animMotion origin="layout" path="M 3.33333E-6 4.62963E-6 L -1.01667 -0.00348 " pathEditMode="relative" rAng="0" ptsTypes="AA">
                                      <p:cBhvr>
                                        <p:cTn id="102" dur="200" fill="hold"/>
                                        <p:tgtEl>
                                          <p:spTgt spid="32"/>
                                        </p:tgtEl>
                                        <p:attrNameLst>
                                          <p:attrName>ppt_x</p:attrName>
                                          <p:attrName>ppt_y</p:attrName>
                                        </p:attrNameLst>
                                      </p:cBhvr>
                                      <p:rCtr x="-50833" y="-174"/>
                                    </p:animMotion>
                                  </p:childTnLst>
                                </p:cTn>
                              </p:par>
                            </p:childTnLst>
                          </p:cTn>
                        </p:par>
                      </p:childTnLst>
                    </p:cTn>
                  </p:par>
                </p:childTnLst>
              </p:cTn>
              <p:nextCondLst>
                <p:cond evt="onClick" delay="0">
                  <p:tgtEl>
                    <p:spTgt spid="33795"/>
                  </p:tgtEl>
                </p:cond>
              </p:nextCondLst>
            </p:seq>
          </p:childTnLst>
        </p:cTn>
      </p:par>
    </p:tnLst>
    <p:bldLst>
      <p:bldP spid="13" grpId="0"/>
      <p:bldP spid="14" grpId="0"/>
      <p:bldP spid="20" grpId="0"/>
      <p:bldP spid="21" grpId="0"/>
      <p:bldP spid="25" grpId="0"/>
      <p:bldP spid="27" grpId="0" animBg="1"/>
      <p:bldP spid="4" grpId="0"/>
      <p:bldP spid="33" grpId="0"/>
      <p:bldP spid="35" grpId="0"/>
      <p:bldP spid="36" grpId="0"/>
      <p:bldP spid="37" grpId="0"/>
      <p:bldP spid="38" grpId="0"/>
      <p:bldP spid="40" grpId="0"/>
      <p:bldP spid="41" grpId="0"/>
      <p:bldP spid="48" grpId="0" animBg="1"/>
      <p:bldP spid="32" grpId="0" animBg="1"/>
      <p:bldP spid="32" grpId="1" animBg="1"/>
      <p:bldP spid="32" grpId="2" animBg="1"/>
      <p:bldP spid="34" grpId="0" animBg="1"/>
      <p:bldP spid="34" grpId="1" animBg="1"/>
      <p:bldP spid="34" grpId="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6A787F6-3E94-4F03-860F-FAF46792FF08}"/>
              </a:ext>
            </a:extLst>
          </p:cNvPr>
          <p:cNvSpPr/>
          <p:nvPr/>
        </p:nvSpPr>
        <p:spPr>
          <a:xfrm>
            <a:off x="-3" y="2682777"/>
            <a:ext cx="4571899" cy="729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srgbClr val="FFFFFF"/>
              </a:solidFill>
              <a:latin typeface="Arial"/>
            </a:endParaRPr>
          </a:p>
        </p:txBody>
      </p:sp>
      <p:sp>
        <p:nvSpPr>
          <p:cNvPr id="33" name="Rectangle 32">
            <a:extLst>
              <a:ext uri="{FF2B5EF4-FFF2-40B4-BE49-F238E27FC236}">
                <a16:creationId xmlns:a16="http://schemas.microsoft.com/office/drawing/2014/main" id="{1A348883-EBF1-49ED-8269-81A3FFD43DE0}"/>
              </a:ext>
            </a:extLst>
          </p:cNvPr>
          <p:cNvSpPr/>
          <p:nvPr/>
        </p:nvSpPr>
        <p:spPr>
          <a:xfrm>
            <a:off x="2259330" y="3233526"/>
            <a:ext cx="850392" cy="27432"/>
          </a:xfrm>
          <a:prstGeom prst="rect">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srgbClr val="FFFFFF"/>
              </a:solidFill>
              <a:latin typeface="Arial"/>
            </a:endParaRPr>
          </a:p>
        </p:txBody>
      </p:sp>
      <p:sp>
        <p:nvSpPr>
          <p:cNvPr id="11" name="Rectangle 10">
            <a:extLst>
              <a:ext uri="{FF2B5EF4-FFF2-40B4-BE49-F238E27FC236}">
                <a16:creationId xmlns:a16="http://schemas.microsoft.com/office/drawing/2014/main" id="{606F6AB0-0DBB-4D89-BAA2-05AA70A1677E}"/>
              </a:ext>
            </a:extLst>
          </p:cNvPr>
          <p:cNvSpPr/>
          <p:nvPr/>
        </p:nvSpPr>
        <p:spPr>
          <a:xfrm>
            <a:off x="-24241" y="2967279"/>
            <a:ext cx="4572000" cy="361637"/>
          </a:xfrm>
          <a:prstGeom prst="rect">
            <a:avLst/>
          </a:prstGeom>
        </p:spPr>
        <p:txBody>
          <a:bodyPr wrap="square">
            <a:spAutoFit/>
          </a:bodyPr>
          <a:lstStyle/>
          <a:p>
            <a:pPr>
              <a:lnSpc>
                <a:spcPts val="2100"/>
              </a:lnSpc>
              <a:defRPr/>
            </a:pPr>
            <a:r>
              <a:rPr lang="en-US" sz="1800" dirty="0">
                <a:solidFill>
                  <a:srgbClr val="FFFFFF"/>
                </a:solidFill>
                <a:latin typeface="Arial"/>
              </a:rPr>
              <a:t>Christ shall profit you </a:t>
            </a:r>
            <a:r>
              <a:rPr lang="en-US" sz="1800" b="1" dirty="0">
                <a:solidFill>
                  <a:srgbClr val="FFFFFF"/>
                </a:solidFill>
                <a:latin typeface="Arial"/>
              </a:rPr>
              <a:t>nothing</a:t>
            </a:r>
            <a:r>
              <a:rPr lang="en-US" sz="1800" dirty="0">
                <a:solidFill>
                  <a:srgbClr val="FFFFFF"/>
                </a:solidFill>
                <a:latin typeface="Arial"/>
              </a:rPr>
              <a:t> </a:t>
            </a:r>
            <a:r>
              <a:rPr lang="en-US" sz="1800" dirty="0">
                <a:solidFill>
                  <a:srgbClr val="191919"/>
                </a:solidFill>
                <a:latin typeface="Arial"/>
              </a:rPr>
              <a:t>…</a:t>
            </a:r>
          </a:p>
        </p:txBody>
      </p:sp>
      <p:sp>
        <p:nvSpPr>
          <p:cNvPr id="31" name="Rectangle 30">
            <a:extLst>
              <a:ext uri="{FF2B5EF4-FFF2-40B4-BE49-F238E27FC236}">
                <a16:creationId xmlns:a16="http://schemas.microsoft.com/office/drawing/2014/main" id="{BC912063-7D8E-4EEE-8627-8023CC4C284C}"/>
              </a:ext>
            </a:extLst>
          </p:cNvPr>
          <p:cNvSpPr/>
          <p:nvPr/>
        </p:nvSpPr>
        <p:spPr>
          <a:xfrm>
            <a:off x="-24449" y="2655863"/>
            <a:ext cx="4572000" cy="361637"/>
          </a:xfrm>
          <a:prstGeom prst="rect">
            <a:avLst/>
          </a:prstGeom>
        </p:spPr>
        <p:txBody>
          <a:bodyPr wrap="square">
            <a:spAutoFit/>
          </a:bodyPr>
          <a:lstStyle/>
          <a:p>
            <a:pPr>
              <a:lnSpc>
                <a:spcPts val="2100"/>
              </a:lnSpc>
              <a:defRPr/>
            </a:pPr>
            <a:r>
              <a:rPr lang="en-US" sz="1800" dirty="0">
                <a:solidFill>
                  <a:srgbClr val="FFFFFF"/>
                </a:solidFill>
                <a:latin typeface="Arial"/>
              </a:rPr>
              <a:t>Christ is become of </a:t>
            </a:r>
            <a:r>
              <a:rPr lang="en-US" sz="1800" b="1" dirty="0">
                <a:solidFill>
                  <a:srgbClr val="FFFFFF"/>
                </a:solidFill>
                <a:latin typeface="Arial"/>
              </a:rPr>
              <a:t>no effect</a:t>
            </a:r>
            <a:r>
              <a:rPr lang="en-US" sz="1800" dirty="0">
                <a:solidFill>
                  <a:srgbClr val="FFFFFF"/>
                </a:solidFill>
                <a:latin typeface="Arial"/>
              </a:rPr>
              <a:t> unto you</a:t>
            </a:r>
            <a:r>
              <a:rPr lang="en-US" sz="1800" dirty="0">
                <a:solidFill>
                  <a:srgbClr val="000000"/>
                </a:solidFill>
                <a:latin typeface="Arial"/>
              </a:rPr>
              <a:t>.</a:t>
            </a:r>
          </a:p>
        </p:txBody>
      </p:sp>
      <p:sp>
        <p:nvSpPr>
          <p:cNvPr id="5" name="TextBox 4">
            <a:extLst>
              <a:ext uri="{FF2B5EF4-FFF2-40B4-BE49-F238E27FC236}">
                <a16:creationId xmlns:a16="http://schemas.microsoft.com/office/drawing/2014/main" id="{DD0BD80F-7234-457A-B4DB-CE4622CAB5D1}"/>
              </a:ext>
            </a:extLst>
          </p:cNvPr>
          <p:cNvSpPr txBox="1"/>
          <p:nvPr/>
        </p:nvSpPr>
        <p:spPr>
          <a:xfrm>
            <a:off x="-4992" y="2357675"/>
            <a:ext cx="4572001" cy="320040"/>
          </a:xfrm>
          <a:prstGeom prst="rect">
            <a:avLst/>
          </a:prstGeom>
          <a:solidFill>
            <a:srgbClr val="5968B0"/>
          </a:solidFill>
          <a:ln>
            <a:noFill/>
          </a:ln>
        </p:spPr>
        <p:txBody>
          <a:bodyPr wrap="none" lIns="0" tIns="0" rIns="0" bIns="18288" rtlCol="0" anchor="ctr" anchorCtr="0">
            <a:noAutofit/>
          </a:bodyPr>
          <a:lstStyle/>
          <a:p>
            <a:pPr lvl="0">
              <a:defRPr/>
            </a:pPr>
            <a:r>
              <a:rPr lang="en-US" sz="1500" spc="-40" dirty="0">
                <a:solidFill>
                  <a:srgbClr val="000000"/>
                </a:solidFill>
              </a:rPr>
              <a:t>  If you believe that you must maintain good </a:t>
            </a:r>
            <a:r>
              <a:rPr lang="en-US" sz="1500" b="1" dirty="0">
                <a:ln w="19050">
                  <a:noFill/>
                </a:ln>
                <a:solidFill>
                  <a:srgbClr val="FFFFFF"/>
                </a:solidFill>
                <a:effectLst>
                  <a:glow rad="76200">
                    <a:srgbClr val="C0260C"/>
                  </a:glow>
                </a:effectLst>
                <a:latin typeface="Arial" panose="020B0604020202020204" pitchFamily="34" charset="0"/>
                <a:cs typeface="Arial" panose="020B0604020202020204" pitchFamily="34" charset="0"/>
              </a:rPr>
              <a:t>works</a:t>
            </a:r>
            <a:r>
              <a:rPr lang="en-US" sz="1500" spc="-40" dirty="0">
                <a:solidFill>
                  <a:srgbClr val="000000"/>
                </a:solidFill>
              </a:rPr>
              <a:t>…</a:t>
            </a:r>
            <a:endParaRPr lang="en-US" sz="1500" i="1" spc="-40" dirty="0">
              <a:solidFill>
                <a:srgbClr val="FFFF00"/>
              </a:solidFill>
            </a:endParaRPr>
          </a:p>
        </p:txBody>
      </p:sp>
      <p:sp>
        <p:nvSpPr>
          <p:cNvPr id="9" name="TextBox 8">
            <a:extLst>
              <a:ext uri="{FF2B5EF4-FFF2-40B4-BE49-F238E27FC236}">
                <a16:creationId xmlns:a16="http://schemas.microsoft.com/office/drawing/2014/main" id="{5980D100-7B13-43E7-83A2-8784CA0CC4E1}"/>
              </a:ext>
            </a:extLst>
          </p:cNvPr>
          <p:cNvSpPr txBox="1"/>
          <p:nvPr/>
        </p:nvSpPr>
        <p:spPr>
          <a:xfrm>
            <a:off x="1" y="-15039"/>
            <a:ext cx="4572001" cy="300755"/>
          </a:xfrm>
          <a:prstGeom prst="rect">
            <a:avLst/>
          </a:prstGeom>
          <a:solidFill>
            <a:srgbClr val="5968B0"/>
          </a:solidFill>
          <a:ln>
            <a:noFill/>
          </a:ln>
        </p:spPr>
        <p:txBody>
          <a:bodyPr wrap="none" lIns="18288" tIns="0" rIns="0" bIns="36576" rtlCol="0" anchor="ctr" anchorCtr="0">
            <a:noAutofit/>
          </a:bodyPr>
          <a:lstStyle/>
          <a:p>
            <a:pPr algn="ctr">
              <a:defRPr/>
            </a:pPr>
            <a:endParaRPr lang="en-US" sz="1600" b="1" spc="-90" dirty="0">
              <a:ln w="6350">
                <a:solidFill>
                  <a:srgbClr val="000000"/>
                </a:solidFill>
              </a:ln>
              <a:solidFill>
                <a:srgbClr val="FFFFFF"/>
              </a:solidFill>
            </a:endParaRPr>
          </a:p>
        </p:txBody>
      </p:sp>
      <p:sp>
        <p:nvSpPr>
          <p:cNvPr id="10" name="Rectangle 9">
            <a:extLst>
              <a:ext uri="{FF2B5EF4-FFF2-40B4-BE49-F238E27FC236}">
                <a16:creationId xmlns:a16="http://schemas.microsoft.com/office/drawing/2014/main" id="{8FEC8890-2408-45A1-9CF5-AF10AFF9F8F5}"/>
              </a:ext>
            </a:extLst>
          </p:cNvPr>
          <p:cNvSpPr/>
          <p:nvPr/>
        </p:nvSpPr>
        <p:spPr>
          <a:xfrm>
            <a:off x="3810392" y="218907"/>
            <a:ext cx="694944" cy="1828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ln w="3175">
                <a:solidFill>
                  <a:schemeClr val="tx1"/>
                </a:solidFill>
              </a:ln>
              <a:solidFill>
                <a:srgbClr val="FFFFFF"/>
              </a:solidFill>
              <a:latin typeface="Arial"/>
            </a:endParaRPr>
          </a:p>
        </p:txBody>
      </p:sp>
      <p:sp>
        <p:nvSpPr>
          <p:cNvPr id="13" name="Rectangle 12">
            <a:extLst>
              <a:ext uri="{FF2B5EF4-FFF2-40B4-BE49-F238E27FC236}">
                <a16:creationId xmlns:a16="http://schemas.microsoft.com/office/drawing/2014/main" id="{5BFA8634-A49A-42B3-B187-C133643D5A83}"/>
              </a:ext>
            </a:extLst>
          </p:cNvPr>
          <p:cNvSpPr/>
          <p:nvPr/>
        </p:nvSpPr>
        <p:spPr>
          <a:xfrm>
            <a:off x="3837868" y="3194597"/>
            <a:ext cx="753411" cy="123111"/>
          </a:xfrm>
          <a:prstGeom prst="rect">
            <a:avLst/>
          </a:prstGeom>
        </p:spPr>
        <p:txBody>
          <a:bodyPr wrap="none" lIns="0" tIns="0" rIns="0" bIns="0">
            <a:spAutoFit/>
          </a:bodyPr>
          <a:lstStyle/>
          <a:p>
            <a:pPr algn="r">
              <a:defRPr/>
            </a:pPr>
            <a:r>
              <a:rPr lang="en-US" sz="800" dirty="0">
                <a:solidFill>
                  <a:srgbClr val="5968B0"/>
                </a:solidFill>
              </a:rPr>
              <a:t>Galatians 5:4,2  </a:t>
            </a:r>
          </a:p>
        </p:txBody>
      </p:sp>
      <p:sp>
        <p:nvSpPr>
          <p:cNvPr id="44" name="WordArt 64">
            <a:extLst>
              <a:ext uri="{FF2B5EF4-FFF2-40B4-BE49-F238E27FC236}">
                <a16:creationId xmlns:a16="http://schemas.microsoft.com/office/drawing/2014/main" id="{5E001A95-9C8E-4EB5-9E1E-0AAF19F26AFB}"/>
              </a:ext>
            </a:extLst>
          </p:cNvPr>
          <p:cNvSpPr>
            <a:spLocks noChangeArrowheads="1" noChangeShapeType="1" noTextEdit="1"/>
          </p:cNvSpPr>
          <p:nvPr/>
        </p:nvSpPr>
        <p:spPr bwMode="auto">
          <a:xfrm>
            <a:off x="214986" y="1421045"/>
            <a:ext cx="914400" cy="230302"/>
          </a:xfrm>
          <a:prstGeom prst="rect">
            <a:avLst/>
          </a:prstGeom>
        </p:spPr>
        <p:txBody>
          <a:bodyPr wrap="none" numCol="1" fromWordArt="1">
            <a:prstTxWarp prst="textPlain">
              <a:avLst>
                <a:gd name="adj" fmla="val 50000"/>
              </a:avLst>
            </a:prstTxWarp>
          </a:bodyPr>
          <a:lstStyle/>
          <a:p>
            <a:pPr algn="ctr">
              <a:defRPr/>
            </a:pPr>
            <a:r>
              <a:rPr lang="en-US" sz="1400" kern="10" dirty="0">
                <a:ln w="9525" cap="rnd">
                  <a:solidFill>
                    <a:srgbClr val="C3260C"/>
                  </a:solidFill>
                  <a:prstDash val="solid"/>
                  <a:round/>
                  <a:headEnd/>
                  <a:tailEnd/>
                </a:ln>
                <a:solidFill>
                  <a:srgbClr val="FFFFFF"/>
                </a:solidFill>
                <a:latin typeface="Arial Black"/>
              </a:rPr>
              <a:t>Works</a:t>
            </a:r>
          </a:p>
        </p:txBody>
      </p:sp>
      <p:sp>
        <p:nvSpPr>
          <p:cNvPr id="45" name="WordArt 64">
            <a:extLst>
              <a:ext uri="{FF2B5EF4-FFF2-40B4-BE49-F238E27FC236}">
                <a16:creationId xmlns:a16="http://schemas.microsoft.com/office/drawing/2014/main" id="{870C2AD4-283B-45A8-9995-CA09E62AEC07}"/>
              </a:ext>
            </a:extLst>
          </p:cNvPr>
          <p:cNvSpPr>
            <a:spLocks noChangeArrowheads="1" noChangeShapeType="1" noTextEdit="1"/>
          </p:cNvSpPr>
          <p:nvPr/>
        </p:nvSpPr>
        <p:spPr bwMode="auto">
          <a:xfrm>
            <a:off x="2783096" y="1421897"/>
            <a:ext cx="914400" cy="228598"/>
          </a:xfrm>
          <a:prstGeom prst="rect">
            <a:avLst/>
          </a:prstGeom>
        </p:spPr>
        <p:txBody>
          <a:bodyPr wrap="none" fromWordArt="1">
            <a:prstTxWarp prst="textPlain">
              <a:avLst>
                <a:gd name="adj" fmla="val 50000"/>
              </a:avLst>
            </a:prstTxWarp>
          </a:bodyPr>
          <a:lstStyle/>
          <a:p>
            <a:pPr algn="ctr">
              <a:defRPr/>
            </a:pPr>
            <a:r>
              <a:rPr lang="en-US" sz="1800" kern="10" dirty="0">
                <a:ln w="9525" cap="rnd">
                  <a:solidFill>
                    <a:srgbClr val="5968B0"/>
                  </a:solidFill>
                  <a:prstDash val="solid"/>
                  <a:round/>
                  <a:headEnd/>
                  <a:tailEnd/>
                </a:ln>
                <a:solidFill>
                  <a:srgbClr val="FFFFFF"/>
                </a:solidFill>
                <a:latin typeface="Arial Black"/>
              </a:rPr>
              <a:t>Grace</a:t>
            </a:r>
          </a:p>
        </p:txBody>
      </p:sp>
      <p:sp>
        <p:nvSpPr>
          <p:cNvPr id="48" name="WordArt 64">
            <a:extLst>
              <a:ext uri="{FF2B5EF4-FFF2-40B4-BE49-F238E27FC236}">
                <a16:creationId xmlns:a16="http://schemas.microsoft.com/office/drawing/2014/main" id="{E3101FD3-21DE-4A99-8CB3-A79818448A60}"/>
              </a:ext>
            </a:extLst>
          </p:cNvPr>
          <p:cNvSpPr>
            <a:spLocks noChangeArrowheads="1" noChangeShapeType="1" noTextEdit="1"/>
          </p:cNvSpPr>
          <p:nvPr/>
        </p:nvSpPr>
        <p:spPr bwMode="auto">
          <a:xfrm>
            <a:off x="214986" y="2045372"/>
            <a:ext cx="822960" cy="182880"/>
          </a:xfrm>
          <a:prstGeom prst="rect">
            <a:avLst/>
          </a:prstGeom>
        </p:spPr>
        <p:txBody>
          <a:bodyPr wrap="none" fromWordArt="1">
            <a:prstTxWarp prst="textPlain">
              <a:avLst>
                <a:gd name="adj" fmla="val 50000"/>
              </a:avLst>
            </a:prstTxWarp>
          </a:bodyPr>
          <a:lstStyle/>
          <a:p>
            <a:pPr algn="ctr">
              <a:defRPr/>
            </a:pPr>
            <a:r>
              <a:rPr lang="en-US" sz="1800" kern="10" dirty="0">
                <a:ln w="9525" cap="rnd">
                  <a:solidFill>
                    <a:srgbClr val="5968B0"/>
                  </a:solidFill>
                  <a:prstDash val="solid"/>
                  <a:round/>
                  <a:headEnd/>
                  <a:tailEnd/>
                </a:ln>
                <a:solidFill>
                  <a:srgbClr val="FFFFFF"/>
                </a:solidFill>
                <a:latin typeface="Arial Black"/>
              </a:rPr>
              <a:t>Grace</a:t>
            </a:r>
          </a:p>
        </p:txBody>
      </p:sp>
      <p:sp>
        <p:nvSpPr>
          <p:cNvPr id="49" name="TextBox 48">
            <a:extLst>
              <a:ext uri="{FF2B5EF4-FFF2-40B4-BE49-F238E27FC236}">
                <a16:creationId xmlns:a16="http://schemas.microsoft.com/office/drawing/2014/main" id="{2B7C3884-6A8D-4B4B-8678-28A26DCA8C46}"/>
              </a:ext>
            </a:extLst>
          </p:cNvPr>
          <p:cNvSpPr txBox="1"/>
          <p:nvPr/>
        </p:nvSpPr>
        <p:spPr>
          <a:xfrm>
            <a:off x="175014" y="1775931"/>
            <a:ext cx="1653786" cy="246221"/>
          </a:xfrm>
          <a:prstGeom prst="rect">
            <a:avLst/>
          </a:prstGeom>
          <a:noFill/>
        </p:spPr>
        <p:txBody>
          <a:bodyPr wrap="none" lIns="36576" tIns="0" rIns="36576" bIns="0" rtlCol="0">
            <a:spAutoFit/>
          </a:bodyPr>
          <a:lstStyle/>
          <a:p>
            <a:pPr>
              <a:defRPr/>
            </a:pPr>
            <a:r>
              <a:rPr lang="en-US" sz="1600" b="1" spc="-40" dirty="0">
                <a:ln>
                  <a:solidFill>
                    <a:srgbClr val="000000"/>
                  </a:solidFill>
                </a:ln>
                <a:solidFill>
                  <a:srgbClr val="FFFFFF"/>
                </a:solidFill>
              </a:rPr>
              <a:t>w</a:t>
            </a:r>
            <a:r>
              <a:rPr lang="en-US" sz="1600" b="1" spc="-40" dirty="0" err="1">
                <a:ln>
                  <a:solidFill>
                    <a:srgbClr val="000000"/>
                  </a:solidFill>
                </a:ln>
                <a:solidFill>
                  <a:srgbClr val="FFFFFF"/>
                </a:solidFill>
              </a:rPr>
              <a:t>ithout</a:t>
            </a:r>
            <a:r>
              <a:rPr lang="en-US" sz="1600" b="1" spc="-40" dirty="0">
                <a:ln>
                  <a:solidFill>
                    <a:srgbClr val="000000"/>
                  </a:solidFill>
                </a:ln>
                <a:solidFill>
                  <a:srgbClr val="FFFFFF"/>
                </a:solidFill>
              </a:rPr>
              <a:t> a drop of</a:t>
            </a:r>
          </a:p>
        </p:txBody>
      </p:sp>
      <p:sp>
        <p:nvSpPr>
          <p:cNvPr id="50" name="WordArt 64">
            <a:extLst>
              <a:ext uri="{FF2B5EF4-FFF2-40B4-BE49-F238E27FC236}">
                <a16:creationId xmlns:a16="http://schemas.microsoft.com/office/drawing/2014/main" id="{CB5F9ACB-8ECF-41FD-8894-CAEEFF65BCD5}"/>
              </a:ext>
            </a:extLst>
          </p:cNvPr>
          <p:cNvSpPr>
            <a:spLocks noChangeArrowheads="1" noChangeShapeType="1" noTextEdit="1"/>
          </p:cNvSpPr>
          <p:nvPr/>
        </p:nvSpPr>
        <p:spPr bwMode="auto">
          <a:xfrm>
            <a:off x="2789903" y="2045372"/>
            <a:ext cx="822960" cy="182880"/>
          </a:xfrm>
          <a:prstGeom prst="rect">
            <a:avLst/>
          </a:prstGeom>
        </p:spPr>
        <p:txBody>
          <a:bodyPr wrap="none" numCol="1" fromWordArt="1">
            <a:prstTxWarp prst="textPlain">
              <a:avLst>
                <a:gd name="adj" fmla="val 50000"/>
              </a:avLst>
            </a:prstTxWarp>
          </a:bodyPr>
          <a:lstStyle/>
          <a:p>
            <a:pPr algn="ctr">
              <a:defRPr/>
            </a:pPr>
            <a:r>
              <a:rPr lang="en-US" sz="1400" kern="10" dirty="0">
                <a:ln w="9525" cap="rnd">
                  <a:solidFill>
                    <a:srgbClr val="C3260C"/>
                  </a:solidFill>
                  <a:prstDash val="solid"/>
                  <a:round/>
                  <a:headEnd/>
                  <a:tailEnd/>
                </a:ln>
                <a:solidFill>
                  <a:srgbClr val="FFFFFF"/>
                </a:solidFill>
                <a:latin typeface="Arial Black"/>
              </a:rPr>
              <a:t>Works</a:t>
            </a:r>
          </a:p>
        </p:txBody>
      </p:sp>
      <p:sp>
        <p:nvSpPr>
          <p:cNvPr id="51" name="TextBox 50">
            <a:extLst>
              <a:ext uri="{FF2B5EF4-FFF2-40B4-BE49-F238E27FC236}">
                <a16:creationId xmlns:a16="http://schemas.microsoft.com/office/drawing/2014/main" id="{D090679E-818E-417D-A42D-3BA7A7FC3C2A}"/>
              </a:ext>
            </a:extLst>
          </p:cNvPr>
          <p:cNvSpPr txBox="1"/>
          <p:nvPr/>
        </p:nvSpPr>
        <p:spPr>
          <a:xfrm>
            <a:off x="2743200" y="1775931"/>
            <a:ext cx="1653786" cy="246221"/>
          </a:xfrm>
          <a:prstGeom prst="rect">
            <a:avLst/>
          </a:prstGeom>
          <a:noFill/>
        </p:spPr>
        <p:txBody>
          <a:bodyPr wrap="none" lIns="36576" tIns="0" rIns="36576" bIns="0" rtlCol="0">
            <a:spAutoFit/>
          </a:bodyPr>
          <a:lstStyle>
            <a:defPPr>
              <a:defRPr lang="en-US"/>
            </a:defPPr>
            <a:lvl1pPr>
              <a:defRPr sz="1600" b="1" spc="-40">
                <a:ln>
                  <a:solidFill>
                    <a:schemeClr val="bg1"/>
                  </a:solidFill>
                </a:ln>
                <a:solidFill>
                  <a:schemeClr val="tx1"/>
                </a:solidFill>
              </a:defRPr>
            </a:lvl1pPr>
          </a:lstStyle>
          <a:p>
            <a:pPr>
              <a:defRPr/>
            </a:pPr>
            <a:r>
              <a:rPr lang="en-US" dirty="0">
                <a:ln>
                  <a:solidFill>
                    <a:srgbClr val="000000"/>
                  </a:solidFill>
                </a:ln>
                <a:solidFill>
                  <a:srgbClr val="FFFFFF"/>
                </a:solidFill>
              </a:rPr>
              <a:t>w</a:t>
            </a:r>
            <a:r>
              <a:rPr lang="en-US" dirty="0" err="1">
                <a:ln>
                  <a:solidFill>
                    <a:srgbClr val="000000"/>
                  </a:solidFill>
                </a:ln>
                <a:solidFill>
                  <a:srgbClr val="FFFFFF"/>
                </a:solidFill>
              </a:rPr>
              <a:t>ithout</a:t>
            </a:r>
            <a:r>
              <a:rPr lang="en-US" dirty="0">
                <a:ln>
                  <a:solidFill>
                    <a:srgbClr val="000000"/>
                  </a:solidFill>
                </a:ln>
                <a:solidFill>
                  <a:srgbClr val="FFFFFF"/>
                </a:solidFill>
              </a:rPr>
              <a:t> a drop of</a:t>
            </a:r>
          </a:p>
        </p:txBody>
      </p:sp>
      <p:sp>
        <p:nvSpPr>
          <p:cNvPr id="25" name="TextBox 24">
            <a:extLst>
              <a:ext uri="{FF2B5EF4-FFF2-40B4-BE49-F238E27FC236}">
                <a16:creationId xmlns:a16="http://schemas.microsoft.com/office/drawing/2014/main" id="{82BB8DEA-207E-4541-ABE4-C6A1ACF70845}"/>
              </a:ext>
            </a:extLst>
          </p:cNvPr>
          <p:cNvSpPr txBox="1"/>
          <p:nvPr/>
        </p:nvSpPr>
        <p:spPr>
          <a:xfrm>
            <a:off x="12290" y="1122471"/>
            <a:ext cx="1942006" cy="246221"/>
          </a:xfrm>
          <a:prstGeom prst="rect">
            <a:avLst/>
          </a:prstGeom>
          <a:noFill/>
        </p:spPr>
        <p:txBody>
          <a:bodyPr wrap="none" lIns="36576" tIns="0" rIns="36576" bIns="0" rtlCol="0">
            <a:spAutoFit/>
          </a:bodyPr>
          <a:lstStyle/>
          <a:p>
            <a:pPr>
              <a:defRPr/>
            </a:pPr>
            <a:r>
              <a:rPr lang="en-US" sz="1600" b="1" spc="-40" dirty="0">
                <a:ln>
                  <a:solidFill>
                    <a:schemeClr val="bg1"/>
                  </a:solidFill>
                </a:ln>
                <a:solidFill>
                  <a:schemeClr val="tx1"/>
                </a:solidFill>
              </a:rPr>
              <a:t>Jesus was saved by</a:t>
            </a:r>
          </a:p>
        </p:txBody>
      </p:sp>
      <p:sp>
        <p:nvSpPr>
          <p:cNvPr id="30" name="TextBox 29">
            <a:extLst>
              <a:ext uri="{FF2B5EF4-FFF2-40B4-BE49-F238E27FC236}">
                <a16:creationId xmlns:a16="http://schemas.microsoft.com/office/drawing/2014/main" id="{66DAF4FA-7206-4A03-9534-0CBB90C9E6B3}"/>
              </a:ext>
            </a:extLst>
          </p:cNvPr>
          <p:cNvSpPr txBox="1"/>
          <p:nvPr/>
        </p:nvSpPr>
        <p:spPr>
          <a:xfrm>
            <a:off x="2524610" y="1122471"/>
            <a:ext cx="2020394" cy="246221"/>
          </a:xfrm>
          <a:prstGeom prst="rect">
            <a:avLst/>
          </a:prstGeom>
          <a:noFill/>
        </p:spPr>
        <p:txBody>
          <a:bodyPr wrap="square" lIns="0" tIns="0" rIns="0" bIns="0" rtlCol="0">
            <a:spAutoFit/>
          </a:bodyPr>
          <a:lstStyle/>
          <a:p>
            <a:pPr>
              <a:defRPr/>
            </a:pPr>
            <a:r>
              <a:rPr lang="en-US" sz="1600" b="1" spc="-40" dirty="0">
                <a:ln>
                  <a:solidFill>
                    <a:schemeClr val="bg1"/>
                  </a:solidFill>
                </a:ln>
                <a:solidFill>
                  <a:schemeClr val="tx1"/>
                </a:solidFill>
              </a:rPr>
              <a:t>We must be saved by</a:t>
            </a:r>
          </a:p>
        </p:txBody>
      </p:sp>
      <p:sp>
        <p:nvSpPr>
          <p:cNvPr id="35" name="Rectangle 34">
            <a:extLst>
              <a:ext uri="{FF2B5EF4-FFF2-40B4-BE49-F238E27FC236}">
                <a16:creationId xmlns:a16="http://schemas.microsoft.com/office/drawing/2014/main" id="{32886BF7-22F4-47FD-8DEC-D52BD77427C8}"/>
              </a:ext>
            </a:extLst>
          </p:cNvPr>
          <p:cNvSpPr/>
          <p:nvPr/>
        </p:nvSpPr>
        <p:spPr>
          <a:xfrm>
            <a:off x="2072640" y="2935102"/>
            <a:ext cx="987552" cy="27432"/>
          </a:xfrm>
          <a:prstGeom prst="rect">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srgbClr val="FFFFFF"/>
              </a:solidFill>
              <a:latin typeface="Arial"/>
            </a:endParaRPr>
          </a:p>
        </p:txBody>
      </p:sp>
      <p:sp>
        <p:nvSpPr>
          <p:cNvPr id="34" name="TextBox 33">
            <a:extLst>
              <a:ext uri="{FF2B5EF4-FFF2-40B4-BE49-F238E27FC236}">
                <a16:creationId xmlns:a16="http://schemas.microsoft.com/office/drawing/2014/main" id="{15AE0078-AAE3-4A4E-A07E-AD015FF17462}"/>
              </a:ext>
            </a:extLst>
          </p:cNvPr>
          <p:cNvSpPr txBox="1"/>
          <p:nvPr/>
        </p:nvSpPr>
        <p:spPr>
          <a:xfrm>
            <a:off x="1138579" y="1467758"/>
            <a:ext cx="758477" cy="215444"/>
          </a:xfrm>
          <a:prstGeom prst="rect">
            <a:avLst/>
          </a:prstGeom>
          <a:noFill/>
        </p:spPr>
        <p:txBody>
          <a:bodyPr wrap="none" lIns="36576" tIns="0" rIns="36576" bIns="0" rtlCol="0">
            <a:spAutoFit/>
          </a:bodyPr>
          <a:lstStyle/>
          <a:p>
            <a:pPr>
              <a:defRPr/>
            </a:pPr>
            <a:r>
              <a:rPr lang="en-US" sz="1400" kern="10" dirty="0">
                <a:ln w="9525" cap="rnd">
                  <a:solidFill>
                    <a:srgbClr val="C3260C"/>
                  </a:solidFill>
                  <a:prstDash val="solid"/>
                  <a:round/>
                  <a:headEnd/>
                  <a:tailEnd/>
                </a:ln>
                <a:solidFill>
                  <a:srgbClr val="FFFFFF"/>
                </a:solidFill>
                <a:latin typeface="Arial Black"/>
              </a:rPr>
              <a:t>ALONE</a:t>
            </a:r>
          </a:p>
        </p:txBody>
      </p:sp>
      <p:sp>
        <p:nvSpPr>
          <p:cNvPr id="36" name="TextBox 35">
            <a:extLst>
              <a:ext uri="{FF2B5EF4-FFF2-40B4-BE49-F238E27FC236}">
                <a16:creationId xmlns:a16="http://schemas.microsoft.com/office/drawing/2014/main" id="{A757EF98-0BCC-4DE8-B8AF-5599E885E216}"/>
              </a:ext>
            </a:extLst>
          </p:cNvPr>
          <p:cNvSpPr txBox="1"/>
          <p:nvPr/>
        </p:nvSpPr>
        <p:spPr>
          <a:xfrm>
            <a:off x="3700509" y="1467758"/>
            <a:ext cx="758477" cy="215444"/>
          </a:xfrm>
          <a:prstGeom prst="rect">
            <a:avLst/>
          </a:prstGeom>
          <a:noFill/>
        </p:spPr>
        <p:txBody>
          <a:bodyPr wrap="none" lIns="36576" tIns="0" rIns="36576" bIns="0" rtlCol="0">
            <a:spAutoFit/>
          </a:bodyPr>
          <a:lstStyle>
            <a:defPPr>
              <a:defRPr lang="en-US"/>
            </a:defPPr>
            <a:lvl1pPr marL="0" marR="0" lvl="0" indent="0" defTabSz="914400" eaLnBrk="1" latinLnBrk="0" hangingPunct="1">
              <a:lnSpc>
                <a:spcPct val="100000"/>
              </a:lnSpc>
              <a:buClrTx/>
              <a:buSzTx/>
              <a:buFontTx/>
              <a:buNone/>
              <a:tabLst/>
              <a:defRPr sz="1400" kern="10">
                <a:ln w="9525" cap="rnd">
                  <a:solidFill>
                    <a:srgbClr val="C3260C"/>
                  </a:solidFill>
                  <a:prstDash val="solid"/>
                  <a:round/>
                  <a:headEnd/>
                  <a:tailEnd/>
                </a:ln>
                <a:solidFill>
                  <a:srgbClr val="FFFFFF"/>
                </a:solidFill>
                <a:latin typeface="Arial Black"/>
              </a:defRPr>
            </a:lvl1pPr>
          </a:lstStyle>
          <a:p>
            <a:r>
              <a:rPr lang="en-US" dirty="0">
                <a:ln w="9525" cap="rnd">
                  <a:solidFill>
                    <a:srgbClr val="5968B0"/>
                  </a:solidFill>
                  <a:prstDash val="solid"/>
                  <a:round/>
                  <a:headEnd/>
                  <a:tailEnd/>
                </a:ln>
              </a:rPr>
              <a:t>ALONE</a:t>
            </a:r>
          </a:p>
        </p:txBody>
      </p:sp>
      <p:pic>
        <p:nvPicPr>
          <p:cNvPr id="37" name="Picture 36">
            <a:extLst>
              <a:ext uri="{FF2B5EF4-FFF2-40B4-BE49-F238E27FC236}">
                <a16:creationId xmlns:a16="http://schemas.microsoft.com/office/drawing/2014/main" id="{E083F282-43BC-4285-A1AB-968EE723A37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56" b="91709" l="7173" r="93038">
                        <a14:foregroundMark x1="7173" y1="66960" x2="7173" y2="66960"/>
                        <a14:foregroundMark x1="48101" y1="91709" x2="48101" y2="91709"/>
                        <a14:foregroundMark x1="93038" y1="66080" x2="93038" y2="66080"/>
                        <a14:foregroundMark x1="50211" y1="9422" x2="50211" y2="9422"/>
                        <a14:foregroundMark x1="50000" y1="6156" x2="50000" y2="6156"/>
                      </a14:backgroundRemoval>
                    </a14:imgEffect>
                  </a14:imgLayer>
                </a14:imgProps>
              </a:ext>
            </a:extLst>
          </a:blip>
          <a:stretch>
            <a:fillRect/>
          </a:stretch>
        </p:blipFill>
        <p:spPr>
          <a:xfrm>
            <a:off x="3958590" y="1990513"/>
            <a:ext cx="125838" cy="246888"/>
          </a:xfrm>
          <a:prstGeom prst="rect">
            <a:avLst/>
          </a:prstGeom>
        </p:spPr>
      </p:pic>
      <p:pic>
        <p:nvPicPr>
          <p:cNvPr id="38" name="Picture 37">
            <a:extLst>
              <a:ext uri="{FF2B5EF4-FFF2-40B4-BE49-F238E27FC236}">
                <a16:creationId xmlns:a16="http://schemas.microsoft.com/office/drawing/2014/main" id="{F2A2DF5E-46C8-45DC-B744-FF76F9E6484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916" b="89974" l="9916" r="89873">
                        <a14:foregroundMark x1="50000" y1="7916" x2="50000" y2="7916"/>
                        <a14:foregroundMark x1="46414" y1="88918" x2="46414" y2="88918"/>
                        <a14:backgroundMark x1="58650" y1="86544" x2="58650" y2="86544"/>
                        <a14:backgroundMark x1="56118" y1="87863" x2="56118" y2="87863"/>
                        <a14:backgroundMark x1="54219" y1="88654" x2="54219" y2="88654"/>
                        <a14:backgroundMark x1="51899" y1="88918" x2="51899" y2="88918"/>
                        <a14:backgroundMark x1="32911" y1="78364" x2="32911" y2="78364"/>
                        <a14:backgroundMark x1="31646" y1="75989" x2="31646" y2="75989"/>
                        <a14:backgroundMark x1="31013" y1="73615" x2="31013" y2="73615"/>
                        <a14:backgroundMark x1="65401" y1="79947" x2="65401" y2="79947"/>
                        <a14:backgroundMark x1="66034" y1="79156" x2="66034" y2="79156"/>
                        <a14:backgroundMark x1="66034" y1="78628" x2="66034" y2="78628"/>
                        <a14:backgroundMark x1="66667" y1="78100" x2="66667" y2="78100"/>
                        <a14:backgroundMark x1="67089" y1="77309" x2="67089" y2="77309"/>
                        <a14:backgroundMark x1="67300" y1="76781" x2="67300" y2="76781"/>
                        <a14:backgroundMark x1="67932" y1="75726" x2="67932" y2="75726"/>
                        <a14:backgroundMark x1="30591" y1="72032" x2="30591" y2="72032"/>
                        <a14:backgroundMark x1="29747" y1="69657" x2="29747" y2="69657"/>
                        <a14:backgroundMark x1="30380" y1="71504" x2="30380" y2="71504"/>
                        <a14:backgroundMark x1="48523" y1="89446" x2="48523" y2="89446"/>
                        <a14:backgroundMark x1="47468" y1="88654" x2="47468" y2="88654"/>
                        <a14:backgroundMark x1="45570" y1="88391" x2="45570" y2="88391"/>
                        <a14:backgroundMark x1="49578" y1="88918" x2="49578" y2="88918"/>
                        <a14:backgroundMark x1="46414" y1="88918" x2="46414" y2="88918"/>
                      </a14:backgroundRemoval>
                    </a14:imgEffect>
                  </a14:imgLayer>
                </a14:imgProps>
              </a:ext>
            </a:extLst>
          </a:blip>
          <a:stretch>
            <a:fillRect/>
          </a:stretch>
        </p:blipFill>
        <p:spPr>
          <a:xfrm>
            <a:off x="1322005" y="1999778"/>
            <a:ext cx="263577" cy="246221"/>
          </a:xfrm>
          <a:prstGeom prst="rect">
            <a:avLst/>
          </a:prstGeom>
        </p:spPr>
      </p:pic>
      <p:grpSp>
        <p:nvGrpSpPr>
          <p:cNvPr id="3" name="Group 2">
            <a:extLst>
              <a:ext uri="{FF2B5EF4-FFF2-40B4-BE49-F238E27FC236}">
                <a16:creationId xmlns:a16="http://schemas.microsoft.com/office/drawing/2014/main" id="{405F91E5-E196-4508-9681-3DE8D0EE0A1F}"/>
              </a:ext>
            </a:extLst>
          </p:cNvPr>
          <p:cNvGrpSpPr/>
          <p:nvPr/>
        </p:nvGrpSpPr>
        <p:grpSpPr>
          <a:xfrm>
            <a:off x="-1" y="295690"/>
            <a:ext cx="4623523" cy="774814"/>
            <a:chOff x="-1" y="265181"/>
            <a:chExt cx="4623523" cy="594081"/>
          </a:xfrm>
        </p:grpSpPr>
        <p:sp>
          <p:nvSpPr>
            <p:cNvPr id="27" name="Rectangle 26">
              <a:extLst>
                <a:ext uri="{FF2B5EF4-FFF2-40B4-BE49-F238E27FC236}">
                  <a16:creationId xmlns:a16="http://schemas.microsoft.com/office/drawing/2014/main" id="{C73E4953-8186-45C6-8319-13A5BC981236}"/>
                </a:ext>
              </a:extLst>
            </p:cNvPr>
            <p:cNvSpPr/>
            <p:nvPr/>
          </p:nvSpPr>
          <p:spPr>
            <a:xfrm>
              <a:off x="-1" y="265181"/>
              <a:ext cx="4572001" cy="5782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26" name="Rectangle 25">
              <a:extLst>
                <a:ext uri="{FF2B5EF4-FFF2-40B4-BE49-F238E27FC236}">
                  <a16:creationId xmlns:a16="http://schemas.microsoft.com/office/drawing/2014/main" id="{F368D809-6ED1-47AB-A9B8-5787AEE3E786}"/>
                </a:ext>
              </a:extLst>
            </p:cNvPr>
            <p:cNvSpPr/>
            <p:nvPr/>
          </p:nvSpPr>
          <p:spPr>
            <a:xfrm>
              <a:off x="762000" y="291085"/>
              <a:ext cx="3686189" cy="453288"/>
            </a:xfrm>
            <a:prstGeom prst="rect">
              <a:avLst/>
            </a:prstGeom>
            <a:noFill/>
          </p:spPr>
          <p:txBody>
            <a:bodyPr wrap="square" lIns="45720" tIns="0" rIns="45720" bIns="0" rtlCol="0" anchor="t" anchorCtr="0">
              <a:spAutoFit/>
            </a:bodyPr>
            <a:lstStyle/>
            <a:p>
              <a:pPr>
                <a:lnSpc>
                  <a:spcPts val="2400"/>
                </a:lnSpc>
                <a:defRPr/>
              </a:pPr>
              <a:r>
                <a:rPr lang="en-US" sz="1800" dirty="0">
                  <a:solidFill>
                    <a:srgbClr val="FFFFFF"/>
                  </a:solidFill>
                </a:rPr>
                <a:t>       if</a:t>
              </a:r>
              <a:r>
                <a:rPr lang="en-US" sz="600" dirty="0">
                  <a:solidFill>
                    <a:srgbClr val="FFFFFF"/>
                  </a:solidFill>
                </a:rPr>
                <a:t>     </a:t>
              </a:r>
              <a:r>
                <a:rPr lang="en-US" sz="1800" dirty="0">
                  <a:solidFill>
                    <a:srgbClr val="FFFFFF"/>
                  </a:solidFill>
                </a:rPr>
                <a:t>by</a:t>
              </a:r>
              <a:r>
                <a:rPr lang="en-US" sz="600" dirty="0">
                  <a:solidFill>
                    <a:srgbClr val="FFFFFF"/>
                  </a:solidFill>
                </a:rPr>
                <a:t>        </a:t>
              </a:r>
              <a:r>
                <a:rPr lang="en-US" sz="1800" b="1" spc="-50" dirty="0">
                  <a:ln w="19050">
                    <a:noFill/>
                  </a:ln>
                  <a:solidFill>
                    <a:prstClr val="white"/>
                  </a:solidFill>
                  <a:effectLst>
                    <a:glow rad="76200">
                      <a:srgbClr val="5968B0"/>
                    </a:glow>
                  </a:effectLst>
                  <a:latin typeface="Arial" panose="020B0604020202020204" pitchFamily="34" charset="0"/>
                  <a:cs typeface="Arial" panose="020B0604020202020204" pitchFamily="34" charset="0"/>
                </a:rPr>
                <a:t>grace</a:t>
              </a:r>
              <a:r>
                <a:rPr lang="en-US" sz="1800" dirty="0">
                  <a:solidFill>
                    <a:srgbClr val="FFFFFF"/>
                  </a:solidFill>
                </a:rPr>
                <a:t>,</a:t>
              </a:r>
              <a:r>
                <a:rPr lang="en-US" sz="600" dirty="0">
                  <a:solidFill>
                    <a:srgbClr val="FFFFFF"/>
                  </a:solidFill>
                </a:rPr>
                <a:t>  </a:t>
              </a:r>
              <a:r>
                <a:rPr lang="en-US" sz="1800" dirty="0">
                  <a:solidFill>
                    <a:srgbClr val="FFFFFF"/>
                  </a:solidFill>
                </a:rPr>
                <a:t>then</a:t>
              </a:r>
              <a:r>
                <a:rPr lang="en-US" sz="600" dirty="0">
                  <a:solidFill>
                    <a:srgbClr val="FFFFFF"/>
                  </a:solidFill>
                </a:rPr>
                <a:t> </a:t>
              </a:r>
              <a:r>
                <a:rPr lang="en-US" sz="600" dirty="0">
                  <a:solidFill>
                    <a:srgbClr val="191919"/>
                  </a:solidFill>
                </a:rPr>
                <a:t>is it </a:t>
              </a:r>
              <a:r>
                <a:rPr lang="en-US" sz="1800" dirty="0">
                  <a:solidFill>
                    <a:srgbClr val="FFFFFF"/>
                  </a:solidFill>
                </a:rPr>
                <a:t>no</a:t>
              </a:r>
              <a:r>
                <a:rPr lang="en-US" sz="600" dirty="0">
                  <a:solidFill>
                    <a:srgbClr val="FFFFFF"/>
                  </a:solidFill>
                </a:rPr>
                <a:t> </a:t>
              </a:r>
              <a:r>
                <a:rPr lang="en-US" sz="600" dirty="0">
                  <a:solidFill>
                    <a:srgbClr val="191919"/>
                  </a:solidFill>
                </a:rPr>
                <a:t>more of </a:t>
              </a:r>
              <a:r>
                <a:rPr lang="en-US" sz="1800" b="1" spc="-5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works</a:t>
              </a:r>
              <a:r>
                <a:rPr lang="en-US" sz="600" dirty="0">
                  <a:solidFill>
                    <a:srgbClr val="191919"/>
                  </a:solidFill>
                </a:rPr>
                <a:t>:</a:t>
              </a:r>
              <a:r>
                <a:rPr lang="en-US" sz="600" dirty="0">
                  <a:solidFill>
                    <a:srgbClr val="FFFFFF"/>
                  </a:solidFill>
                </a:rPr>
                <a:t> </a:t>
              </a:r>
            </a:p>
            <a:p>
              <a:pPr>
                <a:lnSpc>
                  <a:spcPts val="2400"/>
                </a:lnSpc>
                <a:defRPr/>
              </a:pPr>
              <a:r>
                <a:rPr lang="en-US" sz="1800" dirty="0">
                  <a:solidFill>
                    <a:srgbClr val="FFFFFF"/>
                  </a:solidFill>
                </a:rPr>
                <a:t>But</a:t>
              </a:r>
              <a:r>
                <a:rPr lang="en-US" sz="600" dirty="0">
                  <a:solidFill>
                    <a:srgbClr val="FFFFFF"/>
                  </a:solidFill>
                </a:rPr>
                <a:t>    </a:t>
              </a:r>
              <a:r>
                <a:rPr lang="en-US" sz="1800" dirty="0">
                  <a:solidFill>
                    <a:srgbClr val="FFFFFF"/>
                  </a:solidFill>
                </a:rPr>
                <a:t>if</a:t>
              </a:r>
              <a:r>
                <a:rPr lang="en-US" sz="600" dirty="0">
                  <a:solidFill>
                    <a:srgbClr val="FFFFFF"/>
                  </a:solidFill>
                </a:rPr>
                <a:t>   </a:t>
              </a:r>
              <a:r>
                <a:rPr lang="en-US" sz="1800" dirty="0">
                  <a:solidFill>
                    <a:srgbClr val="FFFFFF"/>
                  </a:solidFill>
                </a:rPr>
                <a:t>[by]</a:t>
              </a:r>
              <a:r>
                <a:rPr lang="en-US" sz="1000" dirty="0">
                  <a:solidFill>
                    <a:srgbClr val="FFFFFF"/>
                  </a:solidFill>
                </a:rPr>
                <a:t> </a:t>
              </a:r>
              <a:r>
                <a:rPr lang="en-US" sz="600" dirty="0">
                  <a:solidFill>
                    <a:srgbClr val="FFFFFF"/>
                  </a:solidFill>
                </a:rPr>
                <a:t>  </a:t>
              </a:r>
              <a:r>
                <a:rPr lang="en-US" sz="1800" b="1" spc="-5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works</a:t>
              </a:r>
              <a:r>
                <a:rPr lang="en-US" sz="1800" dirty="0">
                  <a:solidFill>
                    <a:srgbClr val="FFFFFF"/>
                  </a:solidFill>
                </a:rPr>
                <a:t>,</a:t>
              </a:r>
              <a:r>
                <a:rPr lang="en-US" sz="600" dirty="0">
                  <a:solidFill>
                    <a:srgbClr val="FFFFFF"/>
                  </a:solidFill>
                </a:rPr>
                <a:t> </a:t>
              </a:r>
              <a:r>
                <a:rPr lang="en-US" sz="1800" dirty="0">
                  <a:solidFill>
                    <a:srgbClr val="FFFFFF"/>
                  </a:solidFill>
                </a:rPr>
                <a:t>then</a:t>
              </a:r>
              <a:r>
                <a:rPr lang="en-US" sz="600" dirty="0">
                  <a:solidFill>
                    <a:srgbClr val="FFFFFF"/>
                  </a:solidFill>
                </a:rPr>
                <a:t> </a:t>
              </a:r>
              <a:r>
                <a:rPr lang="en-US" sz="600" dirty="0">
                  <a:solidFill>
                    <a:srgbClr val="191919"/>
                  </a:solidFill>
                </a:rPr>
                <a:t>is it  </a:t>
              </a:r>
              <a:r>
                <a:rPr lang="en-US" sz="1800" dirty="0">
                  <a:solidFill>
                    <a:srgbClr val="FFFFFF"/>
                  </a:solidFill>
                </a:rPr>
                <a:t>no</a:t>
              </a:r>
              <a:r>
                <a:rPr lang="en-US" sz="600" dirty="0">
                  <a:solidFill>
                    <a:srgbClr val="FFFFFF"/>
                  </a:solidFill>
                </a:rPr>
                <a:t> </a:t>
              </a:r>
              <a:r>
                <a:rPr lang="en-US" sz="600" dirty="0">
                  <a:solidFill>
                    <a:srgbClr val="191919"/>
                  </a:solidFill>
                </a:rPr>
                <a:t>more</a:t>
              </a:r>
              <a:r>
                <a:rPr lang="en-US" sz="600" dirty="0">
                  <a:solidFill>
                    <a:srgbClr val="FFFFFF"/>
                  </a:solidFill>
                </a:rPr>
                <a:t>      </a:t>
              </a:r>
              <a:r>
                <a:rPr lang="en-US" sz="1800" b="1" spc="-50" dirty="0">
                  <a:ln w="19050">
                    <a:noFill/>
                  </a:ln>
                  <a:solidFill>
                    <a:prstClr val="white"/>
                  </a:solidFill>
                  <a:effectLst>
                    <a:glow rad="76200">
                      <a:srgbClr val="5968B0"/>
                    </a:glow>
                  </a:effectLst>
                  <a:latin typeface="Arial" panose="020B0604020202020204" pitchFamily="34" charset="0"/>
                  <a:cs typeface="Arial" panose="020B0604020202020204" pitchFamily="34" charset="0"/>
                </a:rPr>
                <a:t>grace</a:t>
              </a:r>
              <a:endParaRPr lang="en-US" sz="1800" dirty="0">
                <a:solidFill>
                  <a:srgbClr val="FFFFFF"/>
                </a:solidFill>
              </a:endParaRPr>
            </a:p>
          </p:txBody>
        </p:sp>
        <p:sp>
          <p:nvSpPr>
            <p:cNvPr id="28" name="Rectangle 27">
              <a:extLst>
                <a:ext uri="{FF2B5EF4-FFF2-40B4-BE49-F238E27FC236}">
                  <a16:creationId xmlns:a16="http://schemas.microsoft.com/office/drawing/2014/main" id="{8CC8709A-A9A0-4BAE-99DA-D879DCBBA73A}"/>
                </a:ext>
              </a:extLst>
            </p:cNvPr>
            <p:cNvSpPr/>
            <p:nvPr/>
          </p:nvSpPr>
          <p:spPr>
            <a:xfrm>
              <a:off x="3951864" y="736151"/>
              <a:ext cx="671658" cy="123111"/>
            </a:xfrm>
            <a:prstGeom prst="rect">
              <a:avLst/>
            </a:prstGeom>
          </p:spPr>
          <p:txBody>
            <a:bodyPr wrap="none" lIns="0" tIns="0" rIns="0" bIns="0">
              <a:spAutoFit/>
            </a:bodyPr>
            <a:lstStyle/>
            <a:p>
              <a:pPr algn="r">
                <a:defRPr/>
              </a:pPr>
              <a:r>
                <a:rPr lang="en-US" sz="800" dirty="0">
                  <a:solidFill>
                    <a:srgbClr val="5968B0"/>
                  </a:solidFill>
                </a:rPr>
                <a:t>Romans 11:6  </a:t>
              </a:r>
            </a:p>
          </p:txBody>
        </p:sp>
        <p:sp>
          <p:nvSpPr>
            <p:cNvPr id="46" name="TextBox 45">
              <a:extLst>
                <a:ext uri="{FF2B5EF4-FFF2-40B4-BE49-F238E27FC236}">
                  <a16:creationId xmlns:a16="http://schemas.microsoft.com/office/drawing/2014/main" id="{E20D499B-DDCE-4FB0-BD2A-042612F8138F}"/>
                </a:ext>
              </a:extLst>
            </p:cNvPr>
            <p:cNvSpPr txBox="1"/>
            <p:nvPr/>
          </p:nvSpPr>
          <p:spPr>
            <a:xfrm>
              <a:off x="57175" y="308611"/>
              <a:ext cx="1138582" cy="207221"/>
            </a:xfrm>
            <a:prstGeom prst="rect">
              <a:avLst/>
            </a:prstGeom>
            <a:noFill/>
            <a:ln>
              <a:noFill/>
            </a:ln>
          </p:spPr>
          <p:txBody>
            <a:bodyPr wrap="none" lIns="0" tIns="0" rIns="0" bIns="36576" rtlCol="0" anchor="ctr" anchorCtr="0">
              <a:noAutofit/>
            </a:bodyPr>
            <a:lstStyle/>
            <a:p>
              <a:pPr algn="ctr">
                <a:defRPr/>
              </a:pPr>
              <a:r>
                <a:rPr lang="en-US" sz="1400" spc="-40" dirty="0">
                  <a:solidFill>
                    <a:srgbClr val="5968B0"/>
                  </a:solidFill>
                </a:rPr>
                <a:t>The Bible says...</a:t>
              </a:r>
            </a:p>
          </p:txBody>
        </p:sp>
      </p:grpSp>
      <p:pic>
        <p:nvPicPr>
          <p:cNvPr id="2" name="Picture 1">
            <a:extLst>
              <a:ext uri="{FF2B5EF4-FFF2-40B4-BE49-F238E27FC236}">
                <a16:creationId xmlns:a16="http://schemas.microsoft.com/office/drawing/2014/main" id="{75FC96FA-42DD-446B-8211-144C5B4C9D25}"/>
              </a:ext>
            </a:extLst>
          </p:cNvPr>
          <p:cNvPicPr>
            <a:picLocks noChangeAspect="1"/>
          </p:cNvPicPr>
          <p:nvPr/>
        </p:nvPicPr>
        <p:blipFill>
          <a:blip r:embed="rId7"/>
          <a:stretch>
            <a:fillRect/>
          </a:stretch>
        </p:blipFill>
        <p:spPr>
          <a:xfrm>
            <a:off x="1924131" y="1412483"/>
            <a:ext cx="688097" cy="683017"/>
          </a:xfrm>
          <a:prstGeom prst="rect">
            <a:avLst/>
          </a:prstGeom>
        </p:spPr>
      </p:pic>
      <p:sp>
        <p:nvSpPr>
          <p:cNvPr id="40" name="Rectangle 39">
            <a:extLst>
              <a:ext uri="{FF2B5EF4-FFF2-40B4-BE49-F238E27FC236}">
                <a16:creationId xmlns:a16="http://schemas.microsoft.com/office/drawing/2014/main" id="{FEFF735B-D45E-4D0F-A631-6688C88E13B6}"/>
              </a:ext>
            </a:extLst>
          </p:cNvPr>
          <p:cNvSpPr/>
          <p:nvPr/>
        </p:nvSpPr>
        <p:spPr>
          <a:xfrm>
            <a:off x="730011" y="222183"/>
            <a:ext cx="576072" cy="1828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ln w="3175">
                <a:solidFill>
                  <a:schemeClr val="tx1"/>
                </a:solidFill>
              </a:ln>
              <a:solidFill>
                <a:srgbClr val="FFFFFF"/>
              </a:solidFill>
              <a:latin typeface="Arial"/>
            </a:endParaRPr>
          </a:p>
        </p:txBody>
      </p:sp>
      <p:sp>
        <p:nvSpPr>
          <p:cNvPr id="32" name="TextBox 31">
            <a:extLst>
              <a:ext uri="{FF2B5EF4-FFF2-40B4-BE49-F238E27FC236}">
                <a16:creationId xmlns:a16="http://schemas.microsoft.com/office/drawing/2014/main" id="{FA0DB761-479B-44B1-BDBB-5AC5D8541944}"/>
              </a:ext>
            </a:extLst>
          </p:cNvPr>
          <p:cNvSpPr txBox="1"/>
          <p:nvPr/>
        </p:nvSpPr>
        <p:spPr>
          <a:xfrm>
            <a:off x="1" y="38916"/>
            <a:ext cx="4572001" cy="264664"/>
          </a:xfrm>
          <a:prstGeom prst="rect">
            <a:avLst/>
          </a:prstGeom>
          <a:noFill/>
          <a:ln>
            <a:noFill/>
          </a:ln>
        </p:spPr>
        <p:txBody>
          <a:bodyPr wrap="none" lIns="18288" tIns="0" rIns="0" bIns="18288" rtlCol="0" anchor="ctr" anchorCtr="0">
            <a:noAutofit/>
          </a:bodyPr>
          <a:lstStyle/>
          <a:p>
            <a:pPr lvl="0" algn="ctr">
              <a:defRPr/>
            </a:pPr>
            <a:r>
              <a:rPr lang="en-US" sz="1300" spc="-90" dirty="0">
                <a:solidFill>
                  <a:srgbClr val="000000"/>
                </a:solidFill>
              </a:rPr>
              <a:t>If you don’t </a:t>
            </a:r>
            <a:r>
              <a:rPr lang="en-US" sz="1400" b="1" kern="10" spc="-40" dirty="0">
                <a:ln w="9525" cap="rnd">
                  <a:solidFill>
                    <a:srgbClr val="000000"/>
                  </a:solidFill>
                  <a:prstDash val="solid"/>
                  <a:round/>
                  <a:headEnd/>
                  <a:tailEnd/>
                </a:ln>
                <a:solidFill>
                  <a:srgbClr val="FFFFFF"/>
                </a:solidFill>
                <a:latin typeface="+mn-lt"/>
              </a:rPr>
              <a:t>Repent</a:t>
            </a:r>
            <a:r>
              <a:rPr lang="en-US" sz="1300" spc="-90" dirty="0">
                <a:solidFill>
                  <a:srgbClr val="000000"/>
                </a:solidFill>
              </a:rPr>
              <a:t> of your </a:t>
            </a:r>
            <a:r>
              <a:rPr lang="en-US" sz="1300" b="1" spc="-9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works</a:t>
            </a:r>
            <a:r>
              <a:rPr lang="en-US" sz="1300" spc="-90" dirty="0">
                <a:solidFill>
                  <a:srgbClr val="000000"/>
                </a:solidFill>
              </a:rPr>
              <a:t> (not your </a:t>
            </a:r>
            <a:r>
              <a:rPr lang="en-US" sz="1500" b="1" spc="-20" dirty="0">
                <a:ln w="19050">
                  <a:noFill/>
                </a:ln>
                <a:solidFill>
                  <a:schemeClr val="tx1"/>
                </a:solidFill>
                <a:effectLst>
                  <a:glow rad="63500">
                    <a:srgbClr val="C3260C"/>
                  </a:glow>
                </a:effectLst>
                <a:latin typeface="Viner Hand ITC" panose="03070502030502020203" pitchFamily="66" charset="0"/>
                <a:cs typeface="Arial" panose="020B0604020202020204" pitchFamily="34" charset="0"/>
              </a:rPr>
              <a:t>sins</a:t>
            </a:r>
            <a:r>
              <a:rPr lang="en-US" sz="1300" spc="-90" dirty="0">
                <a:solidFill>
                  <a:srgbClr val="000000"/>
                </a:solidFill>
              </a:rPr>
              <a:t>)</a:t>
            </a:r>
            <a:r>
              <a:rPr lang="en-US" sz="1000" spc="-90" dirty="0">
                <a:solidFill>
                  <a:srgbClr val="000000"/>
                </a:solidFill>
              </a:rPr>
              <a:t>…</a:t>
            </a:r>
            <a:r>
              <a:rPr lang="en-US" sz="1300" spc="-90" dirty="0">
                <a:solidFill>
                  <a:srgbClr val="000000"/>
                </a:solidFill>
              </a:rPr>
              <a:t>y</a:t>
            </a:r>
            <a:r>
              <a:rPr lang="en-US" sz="1300" spc="-90" dirty="0" err="1">
                <a:solidFill>
                  <a:srgbClr val="000000"/>
                </a:solidFill>
              </a:rPr>
              <a:t>ou</a:t>
            </a:r>
            <a:r>
              <a:rPr lang="en-US" sz="1300" spc="-90" dirty="0">
                <a:solidFill>
                  <a:srgbClr val="000000"/>
                </a:solidFill>
              </a:rPr>
              <a:t> get </a:t>
            </a:r>
            <a:r>
              <a:rPr lang="en-US" sz="1400" b="1" spc="-40" dirty="0">
                <a:ln>
                  <a:solidFill>
                    <a:srgbClr val="000000"/>
                  </a:solidFill>
                </a:ln>
                <a:solidFill>
                  <a:srgbClr val="FFFFFF"/>
                </a:solidFill>
              </a:rPr>
              <a:t>no grace</a:t>
            </a:r>
            <a:r>
              <a:rPr lang="en-US" sz="1300" spc="-90" dirty="0">
                <a:solidFill>
                  <a:srgbClr val="000000"/>
                </a:solidFill>
              </a:rPr>
              <a:t>! </a:t>
            </a:r>
            <a:endParaRPr lang="en-US" sz="1300" b="1" spc="-90" dirty="0">
              <a:ln w="6350">
                <a:solidFill>
                  <a:srgbClr val="000000"/>
                </a:solidFill>
              </a:ln>
              <a:solidFill>
                <a:srgbClr val="FFFFFF"/>
              </a:solidFill>
            </a:endParaRPr>
          </a:p>
        </p:txBody>
      </p:sp>
      <p:sp>
        <p:nvSpPr>
          <p:cNvPr id="17" name="TextBox 16">
            <a:extLst>
              <a:ext uri="{FF2B5EF4-FFF2-40B4-BE49-F238E27FC236}">
                <a16:creationId xmlns:a16="http://schemas.microsoft.com/office/drawing/2014/main" id="{9E6EA18A-899C-4311-9D4A-6DDAC2265292}"/>
              </a:ext>
            </a:extLst>
          </p:cNvPr>
          <p:cNvSpPr txBox="1"/>
          <p:nvPr/>
        </p:nvSpPr>
        <p:spPr>
          <a:xfrm>
            <a:off x="4634318" y="373845"/>
            <a:ext cx="4480560" cy="2673039"/>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100"/>
              </a:spcAft>
              <a:defRPr/>
            </a:pPr>
            <a:r>
              <a:rPr lang="en-US" dirty="0">
                <a:solidFill>
                  <a:srgbClr val="000000"/>
                </a:solidFill>
              </a:rPr>
              <a:t>Romans 11:6  And if by grace, then is it no more of works: otherwise grace is no more grace. But </a:t>
            </a:r>
            <a:r>
              <a:rPr lang="en-US" b="1" u="sng" dirty="0">
                <a:solidFill>
                  <a:srgbClr val="000000"/>
                </a:solidFill>
              </a:rPr>
              <a:t>if it be of works, then</a:t>
            </a:r>
            <a:r>
              <a:rPr lang="en-US" dirty="0">
                <a:solidFill>
                  <a:srgbClr val="000000"/>
                </a:solidFill>
              </a:rPr>
              <a:t> is it </a:t>
            </a:r>
            <a:r>
              <a:rPr lang="en-US" b="1" u="sng" dirty="0">
                <a:solidFill>
                  <a:srgbClr val="000000"/>
                </a:solidFill>
              </a:rPr>
              <a:t>no</a:t>
            </a:r>
            <a:r>
              <a:rPr lang="en-US" dirty="0">
                <a:solidFill>
                  <a:srgbClr val="000000"/>
                </a:solidFill>
              </a:rPr>
              <a:t> more </a:t>
            </a:r>
            <a:r>
              <a:rPr lang="en-US" b="1" u="sng" dirty="0">
                <a:solidFill>
                  <a:srgbClr val="000000"/>
                </a:solidFill>
              </a:rPr>
              <a:t>grace</a:t>
            </a:r>
            <a:r>
              <a:rPr lang="en-US" dirty="0">
                <a:solidFill>
                  <a:srgbClr val="000000"/>
                </a:solidFill>
              </a:rPr>
              <a:t>: otherwise work is no more work.</a:t>
            </a:r>
          </a:p>
          <a:p>
            <a:pPr algn="l">
              <a:lnSpc>
                <a:spcPts val="900"/>
              </a:lnSpc>
              <a:spcBef>
                <a:spcPts val="200"/>
              </a:spcBef>
              <a:spcAft>
                <a:spcPts val="100"/>
              </a:spcAft>
              <a:defRPr/>
            </a:pPr>
            <a:r>
              <a:rPr lang="en-US" dirty="0">
                <a:solidFill>
                  <a:srgbClr val="000000"/>
                </a:solidFill>
              </a:rPr>
              <a:t>Romans 4:4-5  Now </a:t>
            </a:r>
            <a:r>
              <a:rPr lang="en-US" b="1" u="sng" dirty="0">
                <a:solidFill>
                  <a:srgbClr val="000000"/>
                </a:solidFill>
              </a:rPr>
              <a:t>to him that worketh is the reward not reckoned of grace</a:t>
            </a:r>
            <a:r>
              <a:rPr lang="en-US" dirty="0">
                <a:solidFill>
                  <a:srgbClr val="000000"/>
                </a:solidFill>
              </a:rPr>
              <a:t>, but of debt.  5  But </a:t>
            </a:r>
            <a:r>
              <a:rPr lang="en-US" b="1" u="sng" dirty="0">
                <a:solidFill>
                  <a:srgbClr val="000000"/>
                </a:solidFill>
              </a:rPr>
              <a:t>to him that worketh not</a:t>
            </a:r>
            <a:r>
              <a:rPr lang="en-US" dirty="0">
                <a:solidFill>
                  <a:srgbClr val="000000"/>
                </a:solidFill>
              </a:rPr>
              <a:t>, but believeth on him that justifieth the ungodly, </a:t>
            </a:r>
            <a:r>
              <a:rPr lang="en-US" b="1" u="sng" dirty="0">
                <a:solidFill>
                  <a:srgbClr val="000000"/>
                </a:solidFill>
              </a:rPr>
              <a:t>his faith is counted for righteousness</a:t>
            </a:r>
            <a:r>
              <a:rPr lang="en-US" dirty="0">
                <a:solidFill>
                  <a:srgbClr val="000000"/>
                </a:solidFill>
              </a:rPr>
              <a:t>. </a:t>
            </a:r>
          </a:p>
          <a:p>
            <a:pPr algn="l">
              <a:lnSpc>
                <a:spcPts val="900"/>
              </a:lnSpc>
              <a:spcBef>
                <a:spcPts val="200"/>
              </a:spcBef>
              <a:spcAft>
                <a:spcPts val="100"/>
              </a:spcAft>
              <a:defRPr/>
            </a:pPr>
            <a:r>
              <a:rPr lang="en-US" dirty="0">
                <a:solidFill>
                  <a:srgbClr val="000000"/>
                </a:solidFill>
              </a:rPr>
              <a:t>Galatians 5:3  For I testify again to </a:t>
            </a:r>
            <a:r>
              <a:rPr lang="en-US" b="1" u="sng" dirty="0">
                <a:solidFill>
                  <a:srgbClr val="000000"/>
                </a:solidFill>
              </a:rPr>
              <a:t>every man that is circumcised</a:t>
            </a:r>
            <a:r>
              <a:rPr lang="en-US" dirty="0">
                <a:solidFill>
                  <a:srgbClr val="000000"/>
                </a:solidFill>
              </a:rPr>
              <a:t> </a:t>
            </a:r>
            <a:r>
              <a:rPr lang="en-US" i="0" dirty="0">
                <a:solidFill>
                  <a:srgbClr val="374FFF"/>
                </a:solidFill>
              </a:rPr>
              <a:t>[</a:t>
            </a:r>
            <a:r>
              <a:rPr lang="en-US" i="0" dirty="0" err="1">
                <a:solidFill>
                  <a:srgbClr val="374FFF"/>
                </a:solidFill>
              </a:rPr>
              <a:t>i.e</a:t>
            </a:r>
            <a:r>
              <a:rPr lang="en-US" i="0" dirty="0">
                <a:solidFill>
                  <a:srgbClr val="374FFF"/>
                </a:solidFill>
              </a:rPr>
              <a:t> works after conversion as proof of true conversion]</a:t>
            </a:r>
            <a:r>
              <a:rPr lang="en-US" dirty="0">
                <a:solidFill>
                  <a:srgbClr val="000000"/>
                </a:solidFill>
              </a:rPr>
              <a:t>, that </a:t>
            </a:r>
            <a:r>
              <a:rPr lang="en-US" b="1" u="sng" dirty="0">
                <a:solidFill>
                  <a:srgbClr val="000000"/>
                </a:solidFill>
              </a:rPr>
              <a:t>he is a debtor to do the whole law</a:t>
            </a:r>
            <a:r>
              <a:rPr lang="en-US" dirty="0">
                <a:solidFill>
                  <a:srgbClr val="000000"/>
                </a:solidFill>
              </a:rPr>
              <a:t>. </a:t>
            </a:r>
          </a:p>
          <a:p>
            <a:pPr algn="l">
              <a:lnSpc>
                <a:spcPts val="900"/>
              </a:lnSpc>
              <a:spcBef>
                <a:spcPts val="200"/>
              </a:spcBef>
              <a:spcAft>
                <a:spcPts val="100"/>
              </a:spcAft>
              <a:defRPr/>
            </a:pPr>
            <a:r>
              <a:rPr lang="en-US" dirty="0">
                <a:solidFill>
                  <a:srgbClr val="000000"/>
                </a:solidFill>
              </a:rPr>
              <a:t>Romans 9:31-32  But Israel, which followed after the law of righteousness, </a:t>
            </a:r>
            <a:r>
              <a:rPr lang="en-US" b="1" u="sng" dirty="0">
                <a:solidFill>
                  <a:srgbClr val="000000"/>
                </a:solidFill>
              </a:rPr>
              <a:t>hath not attained to</a:t>
            </a:r>
            <a:r>
              <a:rPr lang="en-US" dirty="0">
                <a:solidFill>
                  <a:srgbClr val="000000"/>
                </a:solidFill>
              </a:rPr>
              <a:t> the law of righteousness.  32  Wherefore? </a:t>
            </a:r>
            <a:r>
              <a:rPr lang="en-US" b="1" u="sng" dirty="0">
                <a:solidFill>
                  <a:srgbClr val="000000"/>
                </a:solidFill>
              </a:rPr>
              <a:t>Because they sought it not by faith, but</a:t>
            </a:r>
            <a:r>
              <a:rPr lang="en-US" dirty="0">
                <a:solidFill>
                  <a:srgbClr val="000000"/>
                </a:solidFill>
              </a:rPr>
              <a:t> as it were </a:t>
            </a:r>
            <a:r>
              <a:rPr lang="en-US" b="1" u="sng" dirty="0">
                <a:solidFill>
                  <a:srgbClr val="000000"/>
                </a:solidFill>
              </a:rPr>
              <a:t>by the works</a:t>
            </a:r>
            <a:r>
              <a:rPr lang="en-US" dirty="0">
                <a:solidFill>
                  <a:srgbClr val="000000"/>
                </a:solidFill>
              </a:rPr>
              <a:t> of the law. For they stumbled at that stumblingstone;</a:t>
            </a:r>
          </a:p>
          <a:p>
            <a:pPr algn="l">
              <a:lnSpc>
                <a:spcPts val="900"/>
              </a:lnSpc>
              <a:spcBef>
                <a:spcPts val="200"/>
              </a:spcBef>
              <a:spcAft>
                <a:spcPts val="100"/>
              </a:spcAft>
              <a:defRPr/>
            </a:pPr>
            <a:r>
              <a:rPr lang="en-US" dirty="0">
                <a:solidFill>
                  <a:srgbClr val="000000"/>
                </a:solidFill>
              </a:rPr>
              <a:t>Hebrews 4:10  For he that is entered into his </a:t>
            </a:r>
            <a:r>
              <a:rPr lang="en-US" b="1" u="sng" dirty="0">
                <a:solidFill>
                  <a:srgbClr val="000000"/>
                </a:solidFill>
              </a:rPr>
              <a:t>rest</a:t>
            </a:r>
            <a:r>
              <a:rPr lang="en-US" dirty="0">
                <a:solidFill>
                  <a:srgbClr val="000000"/>
                </a:solidFill>
              </a:rPr>
              <a:t>, he also hath </a:t>
            </a:r>
            <a:r>
              <a:rPr lang="en-US" b="1" u="sng" dirty="0">
                <a:solidFill>
                  <a:srgbClr val="000000"/>
                </a:solidFill>
              </a:rPr>
              <a:t>ceased from his own works</a:t>
            </a:r>
            <a:r>
              <a:rPr lang="en-US" dirty="0">
                <a:solidFill>
                  <a:srgbClr val="000000"/>
                </a:solidFill>
              </a:rPr>
              <a:t>, as God did from his. </a:t>
            </a:r>
          </a:p>
          <a:p>
            <a:pPr algn="l">
              <a:lnSpc>
                <a:spcPts val="900"/>
              </a:lnSpc>
              <a:spcBef>
                <a:spcPts val="200"/>
              </a:spcBef>
              <a:spcAft>
                <a:spcPts val="100"/>
              </a:spcAft>
              <a:defRPr/>
            </a:pPr>
            <a:r>
              <a:rPr lang="en-US" dirty="0">
                <a:solidFill>
                  <a:srgbClr val="000000"/>
                </a:solidFill>
              </a:rPr>
              <a:t>Galatians 2:21  I </a:t>
            </a:r>
            <a:r>
              <a:rPr lang="en-US" b="1" u="sng" dirty="0">
                <a:solidFill>
                  <a:srgbClr val="000000"/>
                </a:solidFill>
              </a:rPr>
              <a:t>do not frustrate the grace of God</a:t>
            </a:r>
            <a:r>
              <a:rPr lang="en-US" dirty="0">
                <a:solidFill>
                  <a:srgbClr val="000000"/>
                </a:solidFill>
              </a:rPr>
              <a:t>: for if righteousness come by the law </a:t>
            </a:r>
            <a:r>
              <a:rPr lang="en-US" i="0" dirty="0">
                <a:solidFill>
                  <a:srgbClr val="374FFF"/>
                </a:solidFill>
              </a:rPr>
              <a:t>[works]</a:t>
            </a:r>
            <a:r>
              <a:rPr lang="en-US" dirty="0">
                <a:solidFill>
                  <a:srgbClr val="000000"/>
                </a:solidFill>
              </a:rPr>
              <a:t>, then Christ is dead in vain.</a:t>
            </a:r>
          </a:p>
          <a:p>
            <a:pPr algn="l">
              <a:lnSpc>
                <a:spcPts val="900"/>
              </a:lnSpc>
              <a:spcBef>
                <a:spcPts val="200"/>
              </a:spcBef>
              <a:spcAft>
                <a:spcPts val="100"/>
              </a:spcAft>
              <a:defRPr/>
            </a:pPr>
            <a:r>
              <a:rPr lang="en-US" dirty="0">
                <a:solidFill>
                  <a:srgbClr val="000000"/>
                </a:solidFill>
              </a:rPr>
              <a:t>Galatians 3:1-10  … who hath </a:t>
            </a:r>
            <a:r>
              <a:rPr lang="en-US" b="1" u="sng" dirty="0">
                <a:solidFill>
                  <a:srgbClr val="000000"/>
                </a:solidFill>
              </a:rPr>
              <a:t>bewitched you</a:t>
            </a:r>
            <a:r>
              <a:rPr lang="en-US" dirty="0">
                <a:solidFill>
                  <a:srgbClr val="000000"/>
                </a:solidFill>
              </a:rPr>
              <a:t>, that ye should </a:t>
            </a:r>
            <a:r>
              <a:rPr lang="en-US" b="1" u="sng" dirty="0">
                <a:solidFill>
                  <a:srgbClr val="000000"/>
                </a:solidFill>
              </a:rPr>
              <a:t>not obey the truth</a:t>
            </a:r>
            <a:r>
              <a:rPr lang="en-US" dirty="0">
                <a:solidFill>
                  <a:srgbClr val="000000"/>
                </a:solidFill>
              </a:rPr>
              <a:t>… Are ye so foolish? having begun in the Spirit, </a:t>
            </a:r>
            <a:r>
              <a:rPr lang="en-US" b="1" u="sng" dirty="0">
                <a:solidFill>
                  <a:srgbClr val="000000"/>
                </a:solidFill>
              </a:rPr>
              <a:t>are ye now made perfect by the flesh?</a:t>
            </a:r>
            <a:r>
              <a:rPr lang="en-US" dirty="0">
                <a:solidFill>
                  <a:srgbClr val="000000"/>
                </a:solidFill>
              </a:rPr>
              <a:t> …  For </a:t>
            </a:r>
            <a:r>
              <a:rPr lang="en-US" b="1" u="sng" dirty="0">
                <a:solidFill>
                  <a:srgbClr val="000000"/>
                </a:solidFill>
              </a:rPr>
              <a:t>as many as are of</a:t>
            </a:r>
            <a:r>
              <a:rPr lang="en-US" dirty="0">
                <a:solidFill>
                  <a:srgbClr val="000000"/>
                </a:solidFill>
              </a:rPr>
              <a:t> the </a:t>
            </a:r>
            <a:r>
              <a:rPr lang="en-US" b="1" u="sng" dirty="0">
                <a:solidFill>
                  <a:srgbClr val="000000"/>
                </a:solidFill>
              </a:rPr>
              <a:t>works</a:t>
            </a:r>
            <a:r>
              <a:rPr lang="en-US" dirty="0">
                <a:solidFill>
                  <a:srgbClr val="000000"/>
                </a:solidFill>
              </a:rPr>
              <a:t> of the law </a:t>
            </a:r>
            <a:r>
              <a:rPr lang="en-US" b="1" u="sng" dirty="0">
                <a:solidFill>
                  <a:srgbClr val="000000"/>
                </a:solidFill>
              </a:rPr>
              <a:t>are under the curse</a:t>
            </a:r>
            <a:r>
              <a:rPr lang="en-US" dirty="0">
                <a:solidFill>
                  <a:srgbClr val="000000"/>
                </a:solidFill>
              </a:rPr>
              <a:t>: …</a:t>
            </a:r>
          </a:p>
          <a:p>
            <a:pPr algn="l">
              <a:lnSpc>
                <a:spcPts val="900"/>
              </a:lnSpc>
              <a:spcBef>
                <a:spcPts val="200"/>
              </a:spcBef>
              <a:spcAft>
                <a:spcPts val="100"/>
              </a:spcAft>
              <a:defRPr/>
            </a:pPr>
            <a:r>
              <a:rPr lang="en-US" dirty="0">
                <a:solidFill>
                  <a:srgbClr val="000000"/>
                </a:solidFill>
              </a:rPr>
              <a:t>Ephesians 2:8-9  For </a:t>
            </a:r>
            <a:r>
              <a:rPr lang="en-US" b="1" u="sng" dirty="0">
                <a:solidFill>
                  <a:srgbClr val="000000"/>
                </a:solidFill>
              </a:rPr>
              <a:t>by grace are ye saved through faith</a:t>
            </a:r>
            <a:r>
              <a:rPr lang="en-US" dirty="0">
                <a:solidFill>
                  <a:srgbClr val="000000"/>
                </a:solidFill>
              </a:rPr>
              <a:t>; … </a:t>
            </a:r>
            <a:r>
              <a:rPr lang="en-US" b="1" u="sng" dirty="0">
                <a:solidFill>
                  <a:srgbClr val="000000"/>
                </a:solidFill>
              </a:rPr>
              <a:t>Not of works</a:t>
            </a:r>
            <a:r>
              <a:rPr lang="en-US" dirty="0">
                <a:solidFill>
                  <a:srgbClr val="000000"/>
                </a:solidFill>
              </a:rPr>
              <a:t>, …</a:t>
            </a:r>
          </a:p>
          <a:p>
            <a:pPr algn="l">
              <a:lnSpc>
                <a:spcPts val="900"/>
              </a:lnSpc>
              <a:spcBef>
                <a:spcPts val="200"/>
              </a:spcBef>
              <a:spcAft>
                <a:spcPts val="100"/>
              </a:spcAft>
              <a:defRPr/>
            </a:pPr>
            <a:r>
              <a:rPr lang="en-US" dirty="0">
                <a:solidFill>
                  <a:srgbClr val="000000"/>
                </a:solidFill>
              </a:rPr>
              <a:t>Romans 3:28... a man is </a:t>
            </a:r>
            <a:r>
              <a:rPr lang="en-US" b="1" u="sng" dirty="0">
                <a:solidFill>
                  <a:srgbClr val="000000"/>
                </a:solidFill>
              </a:rPr>
              <a:t>justified by faith without the deeds</a:t>
            </a:r>
            <a:r>
              <a:rPr lang="en-US" dirty="0">
                <a:solidFill>
                  <a:srgbClr val="000000"/>
                </a:solidFill>
              </a:rPr>
              <a:t> of the law.</a:t>
            </a:r>
          </a:p>
          <a:p>
            <a:pPr algn="l">
              <a:lnSpc>
                <a:spcPts val="900"/>
              </a:lnSpc>
              <a:spcBef>
                <a:spcPts val="200"/>
              </a:spcBef>
              <a:spcAft>
                <a:spcPts val="100"/>
              </a:spcAft>
              <a:defRPr/>
            </a:pPr>
            <a:r>
              <a:rPr lang="en-US" dirty="0">
                <a:solidFill>
                  <a:srgbClr val="000000"/>
                </a:solidFill>
              </a:rPr>
              <a:t>Galatians 3:26  For </a:t>
            </a:r>
            <a:r>
              <a:rPr lang="en-US" b="1" u="sng" dirty="0">
                <a:solidFill>
                  <a:srgbClr val="000000"/>
                </a:solidFill>
              </a:rPr>
              <a:t>ye are all the children of God by faith in Christ Jesus</a:t>
            </a:r>
            <a:r>
              <a:rPr lang="en-US" dirty="0">
                <a:solidFill>
                  <a:srgbClr val="000000"/>
                </a:solidFill>
              </a:rPr>
              <a:t>.</a:t>
            </a:r>
          </a:p>
        </p:txBody>
      </p:sp>
      <p:sp>
        <p:nvSpPr>
          <p:cNvPr id="29" name="Rectangle 28">
            <a:extLst>
              <a:ext uri="{FF2B5EF4-FFF2-40B4-BE49-F238E27FC236}">
                <a16:creationId xmlns:a16="http://schemas.microsoft.com/office/drawing/2014/main" id="{DA546898-89B6-4A55-AC93-2C66D16DA206}"/>
              </a:ext>
            </a:extLst>
          </p:cNvPr>
          <p:cNvSpPr/>
          <p:nvPr/>
        </p:nvSpPr>
        <p:spPr>
          <a:xfrm rot="5400000">
            <a:off x="2281532" y="11304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Tree>
    <p:extLst>
      <p:ext uri="{BB962C8B-B14F-4D97-AF65-F5344CB8AC3E}">
        <p14:creationId xmlns:p14="http://schemas.microsoft.com/office/powerpoint/2010/main" val="54375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375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par>
                                <p:cTn id="8" presetID="31" presetClass="entr" presetSubtype="0" fill="hold" grpId="0" nodeType="withEffect">
                                  <p:stCondLst>
                                    <p:cond delay="8000"/>
                                  </p:stCondLst>
                                  <p:childTnLst>
                                    <p:set>
                                      <p:cBhvr>
                                        <p:cTn id="9" dur="1" fill="hold">
                                          <p:stCondLst>
                                            <p:cond delay="0"/>
                                          </p:stCondLst>
                                        </p:cTn>
                                        <p:tgtEl>
                                          <p:spTgt spid="25"/>
                                        </p:tgtEl>
                                        <p:attrNameLst>
                                          <p:attrName>style.visibility</p:attrName>
                                        </p:attrNameLst>
                                      </p:cBhvr>
                                      <p:to>
                                        <p:strVal val="visible"/>
                                      </p:to>
                                    </p:set>
                                    <p:anim calcmode="lin" valueType="num">
                                      <p:cBhvr>
                                        <p:cTn id="10" dur="1000" fill="hold"/>
                                        <p:tgtEl>
                                          <p:spTgt spid="25"/>
                                        </p:tgtEl>
                                        <p:attrNameLst>
                                          <p:attrName>ppt_w</p:attrName>
                                        </p:attrNameLst>
                                      </p:cBhvr>
                                      <p:tavLst>
                                        <p:tav tm="0">
                                          <p:val>
                                            <p:fltVal val="0"/>
                                          </p:val>
                                        </p:tav>
                                        <p:tav tm="100000">
                                          <p:val>
                                            <p:strVal val="#ppt_w"/>
                                          </p:val>
                                        </p:tav>
                                      </p:tavLst>
                                    </p:anim>
                                    <p:anim calcmode="lin" valueType="num">
                                      <p:cBhvr>
                                        <p:cTn id="11" dur="1000" fill="hold"/>
                                        <p:tgtEl>
                                          <p:spTgt spid="25"/>
                                        </p:tgtEl>
                                        <p:attrNameLst>
                                          <p:attrName>ppt_h</p:attrName>
                                        </p:attrNameLst>
                                      </p:cBhvr>
                                      <p:tavLst>
                                        <p:tav tm="0">
                                          <p:val>
                                            <p:fltVal val="0"/>
                                          </p:val>
                                        </p:tav>
                                        <p:tav tm="100000">
                                          <p:val>
                                            <p:strVal val="#ppt_h"/>
                                          </p:val>
                                        </p:tav>
                                      </p:tavLst>
                                    </p:anim>
                                    <p:anim calcmode="lin" valueType="num">
                                      <p:cBhvr>
                                        <p:cTn id="12" dur="1000" fill="hold"/>
                                        <p:tgtEl>
                                          <p:spTgt spid="25"/>
                                        </p:tgtEl>
                                        <p:attrNameLst>
                                          <p:attrName>style.rotation</p:attrName>
                                        </p:attrNameLst>
                                      </p:cBhvr>
                                      <p:tavLst>
                                        <p:tav tm="0">
                                          <p:val>
                                            <p:fltVal val="90"/>
                                          </p:val>
                                        </p:tav>
                                        <p:tav tm="100000">
                                          <p:val>
                                            <p:fltVal val="0"/>
                                          </p:val>
                                        </p:tav>
                                      </p:tavLst>
                                    </p:anim>
                                    <p:animEffect transition="in" filter="fade">
                                      <p:cBhvr>
                                        <p:cTn id="13" dur="1000"/>
                                        <p:tgtEl>
                                          <p:spTgt spid="25"/>
                                        </p:tgtEl>
                                      </p:cBhvr>
                                    </p:animEffect>
                                  </p:childTnLst>
                                </p:cTn>
                              </p:par>
                              <p:par>
                                <p:cTn id="14" presetID="31" presetClass="entr" presetSubtype="0" fill="hold" grpId="0" nodeType="withEffect">
                                  <p:stCondLst>
                                    <p:cond delay="8000"/>
                                  </p:stCondLst>
                                  <p:childTnLst>
                                    <p:set>
                                      <p:cBhvr>
                                        <p:cTn id="15" dur="1" fill="hold">
                                          <p:stCondLst>
                                            <p:cond delay="0"/>
                                          </p:stCondLst>
                                        </p:cTn>
                                        <p:tgtEl>
                                          <p:spTgt spid="44"/>
                                        </p:tgtEl>
                                        <p:attrNameLst>
                                          <p:attrName>style.visibility</p:attrName>
                                        </p:attrNameLst>
                                      </p:cBhvr>
                                      <p:to>
                                        <p:strVal val="visible"/>
                                      </p:to>
                                    </p:set>
                                    <p:anim calcmode="lin" valueType="num">
                                      <p:cBhvr>
                                        <p:cTn id="16" dur="1000" fill="hold"/>
                                        <p:tgtEl>
                                          <p:spTgt spid="44"/>
                                        </p:tgtEl>
                                        <p:attrNameLst>
                                          <p:attrName>ppt_w</p:attrName>
                                        </p:attrNameLst>
                                      </p:cBhvr>
                                      <p:tavLst>
                                        <p:tav tm="0">
                                          <p:val>
                                            <p:fltVal val="0"/>
                                          </p:val>
                                        </p:tav>
                                        <p:tav tm="100000">
                                          <p:val>
                                            <p:strVal val="#ppt_w"/>
                                          </p:val>
                                        </p:tav>
                                      </p:tavLst>
                                    </p:anim>
                                    <p:anim calcmode="lin" valueType="num">
                                      <p:cBhvr>
                                        <p:cTn id="17" dur="1000" fill="hold"/>
                                        <p:tgtEl>
                                          <p:spTgt spid="44"/>
                                        </p:tgtEl>
                                        <p:attrNameLst>
                                          <p:attrName>ppt_h</p:attrName>
                                        </p:attrNameLst>
                                      </p:cBhvr>
                                      <p:tavLst>
                                        <p:tav tm="0">
                                          <p:val>
                                            <p:fltVal val="0"/>
                                          </p:val>
                                        </p:tav>
                                        <p:tav tm="100000">
                                          <p:val>
                                            <p:strVal val="#ppt_h"/>
                                          </p:val>
                                        </p:tav>
                                      </p:tavLst>
                                    </p:anim>
                                    <p:anim calcmode="lin" valueType="num">
                                      <p:cBhvr>
                                        <p:cTn id="18" dur="1000" fill="hold"/>
                                        <p:tgtEl>
                                          <p:spTgt spid="44"/>
                                        </p:tgtEl>
                                        <p:attrNameLst>
                                          <p:attrName>style.rotation</p:attrName>
                                        </p:attrNameLst>
                                      </p:cBhvr>
                                      <p:tavLst>
                                        <p:tav tm="0">
                                          <p:val>
                                            <p:fltVal val="90"/>
                                          </p:val>
                                        </p:tav>
                                        <p:tav tm="100000">
                                          <p:val>
                                            <p:fltVal val="0"/>
                                          </p:val>
                                        </p:tav>
                                      </p:tavLst>
                                    </p:anim>
                                    <p:animEffect transition="in" filter="fade">
                                      <p:cBhvr>
                                        <p:cTn id="19" dur="1000"/>
                                        <p:tgtEl>
                                          <p:spTgt spid="44"/>
                                        </p:tgtEl>
                                      </p:cBhvr>
                                    </p:animEffect>
                                  </p:childTnLst>
                                </p:cTn>
                              </p:par>
                              <p:par>
                                <p:cTn id="20" presetID="31" presetClass="entr" presetSubtype="0" fill="hold" grpId="0" nodeType="withEffect">
                                  <p:stCondLst>
                                    <p:cond delay="80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1000" fill="hold"/>
                                        <p:tgtEl>
                                          <p:spTgt spid="34"/>
                                        </p:tgtEl>
                                        <p:attrNameLst>
                                          <p:attrName>ppt_w</p:attrName>
                                        </p:attrNameLst>
                                      </p:cBhvr>
                                      <p:tavLst>
                                        <p:tav tm="0">
                                          <p:val>
                                            <p:fltVal val="0"/>
                                          </p:val>
                                        </p:tav>
                                        <p:tav tm="100000">
                                          <p:val>
                                            <p:strVal val="#ppt_w"/>
                                          </p:val>
                                        </p:tav>
                                      </p:tavLst>
                                    </p:anim>
                                    <p:anim calcmode="lin" valueType="num">
                                      <p:cBhvr>
                                        <p:cTn id="23" dur="1000" fill="hold"/>
                                        <p:tgtEl>
                                          <p:spTgt spid="34"/>
                                        </p:tgtEl>
                                        <p:attrNameLst>
                                          <p:attrName>ppt_h</p:attrName>
                                        </p:attrNameLst>
                                      </p:cBhvr>
                                      <p:tavLst>
                                        <p:tav tm="0">
                                          <p:val>
                                            <p:fltVal val="0"/>
                                          </p:val>
                                        </p:tav>
                                        <p:tav tm="100000">
                                          <p:val>
                                            <p:strVal val="#ppt_h"/>
                                          </p:val>
                                        </p:tav>
                                      </p:tavLst>
                                    </p:anim>
                                    <p:anim calcmode="lin" valueType="num">
                                      <p:cBhvr>
                                        <p:cTn id="24" dur="1000" fill="hold"/>
                                        <p:tgtEl>
                                          <p:spTgt spid="34"/>
                                        </p:tgtEl>
                                        <p:attrNameLst>
                                          <p:attrName>style.rotation</p:attrName>
                                        </p:attrNameLst>
                                      </p:cBhvr>
                                      <p:tavLst>
                                        <p:tav tm="0">
                                          <p:val>
                                            <p:fltVal val="90"/>
                                          </p:val>
                                        </p:tav>
                                        <p:tav tm="100000">
                                          <p:val>
                                            <p:fltVal val="0"/>
                                          </p:val>
                                        </p:tav>
                                      </p:tavLst>
                                    </p:anim>
                                    <p:animEffect transition="in" filter="fade">
                                      <p:cBhvr>
                                        <p:cTn id="25" dur="1000"/>
                                        <p:tgtEl>
                                          <p:spTgt spid="34"/>
                                        </p:tgtEl>
                                      </p:cBhvr>
                                    </p:animEffect>
                                  </p:childTnLst>
                                </p:cTn>
                              </p:par>
                            </p:childTnLst>
                          </p:cTn>
                        </p:par>
                        <p:par>
                          <p:cTn id="26" fill="hold">
                            <p:stCondLst>
                              <p:cond delay="9000"/>
                            </p:stCondLst>
                            <p:childTnLst>
                              <p:par>
                                <p:cTn id="27" presetID="47" presetClass="entr" presetSubtype="0" fill="hold" grpId="0" nodeType="afterEffect">
                                  <p:stCondLst>
                                    <p:cond delay="100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1000"/>
                                        <p:tgtEl>
                                          <p:spTgt spid="49"/>
                                        </p:tgtEl>
                                      </p:cBhvr>
                                    </p:animEffect>
                                    <p:anim calcmode="lin" valueType="num">
                                      <p:cBhvr>
                                        <p:cTn id="30" dur="1000" fill="hold"/>
                                        <p:tgtEl>
                                          <p:spTgt spid="49"/>
                                        </p:tgtEl>
                                        <p:attrNameLst>
                                          <p:attrName>ppt_x</p:attrName>
                                        </p:attrNameLst>
                                      </p:cBhvr>
                                      <p:tavLst>
                                        <p:tav tm="0">
                                          <p:val>
                                            <p:strVal val="#ppt_x"/>
                                          </p:val>
                                        </p:tav>
                                        <p:tav tm="100000">
                                          <p:val>
                                            <p:strVal val="#ppt_x"/>
                                          </p:val>
                                        </p:tav>
                                      </p:tavLst>
                                    </p:anim>
                                    <p:anim calcmode="lin" valueType="num">
                                      <p:cBhvr>
                                        <p:cTn id="31" dur="1000" fill="hold"/>
                                        <p:tgtEl>
                                          <p:spTgt spid="49"/>
                                        </p:tgtEl>
                                        <p:attrNameLst>
                                          <p:attrName>ppt_y</p:attrName>
                                        </p:attrNameLst>
                                      </p:cBhvr>
                                      <p:tavLst>
                                        <p:tav tm="0">
                                          <p:val>
                                            <p:strVal val="#ppt_y-.1"/>
                                          </p:val>
                                        </p:tav>
                                        <p:tav tm="100000">
                                          <p:val>
                                            <p:strVal val="#ppt_y"/>
                                          </p:val>
                                        </p:tav>
                                      </p:tavLst>
                                    </p:anim>
                                  </p:childTnLst>
                                </p:cTn>
                              </p:par>
                              <p:par>
                                <p:cTn id="32" presetID="12" presetClass="entr" presetSubtype="1" fill="hold" nodeType="withEffect">
                                  <p:stCondLst>
                                    <p:cond delay="150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p:tgtEl>
                                          <p:spTgt spid="38"/>
                                        </p:tgtEl>
                                        <p:attrNameLst>
                                          <p:attrName>ppt_y</p:attrName>
                                        </p:attrNameLst>
                                      </p:cBhvr>
                                      <p:tavLst>
                                        <p:tav tm="0">
                                          <p:val>
                                            <p:strVal val="#ppt_y-#ppt_h*1.125000"/>
                                          </p:val>
                                        </p:tav>
                                        <p:tav tm="100000">
                                          <p:val>
                                            <p:strVal val="#ppt_y"/>
                                          </p:val>
                                        </p:tav>
                                      </p:tavLst>
                                    </p:anim>
                                    <p:animEffect transition="in" filter="wipe(down)">
                                      <p:cBhvr>
                                        <p:cTn id="35" dur="500"/>
                                        <p:tgtEl>
                                          <p:spTgt spid="38"/>
                                        </p:tgtEl>
                                      </p:cBhvr>
                                    </p:animEffect>
                                  </p:childTnLst>
                                </p:cTn>
                              </p:par>
                              <p:par>
                                <p:cTn id="36" presetID="31" presetClass="entr" presetSubtype="0" fill="hold" grpId="0" nodeType="withEffect">
                                  <p:stCondLst>
                                    <p:cond delay="1500"/>
                                  </p:stCondLst>
                                  <p:childTnLst>
                                    <p:set>
                                      <p:cBhvr>
                                        <p:cTn id="37" dur="1" fill="hold">
                                          <p:stCondLst>
                                            <p:cond delay="0"/>
                                          </p:stCondLst>
                                        </p:cTn>
                                        <p:tgtEl>
                                          <p:spTgt spid="48"/>
                                        </p:tgtEl>
                                        <p:attrNameLst>
                                          <p:attrName>style.visibility</p:attrName>
                                        </p:attrNameLst>
                                      </p:cBhvr>
                                      <p:to>
                                        <p:strVal val="visible"/>
                                      </p:to>
                                    </p:set>
                                    <p:anim calcmode="lin" valueType="num">
                                      <p:cBhvr>
                                        <p:cTn id="38" dur="1000" fill="hold"/>
                                        <p:tgtEl>
                                          <p:spTgt spid="48"/>
                                        </p:tgtEl>
                                        <p:attrNameLst>
                                          <p:attrName>ppt_w</p:attrName>
                                        </p:attrNameLst>
                                      </p:cBhvr>
                                      <p:tavLst>
                                        <p:tav tm="0">
                                          <p:val>
                                            <p:fltVal val="0"/>
                                          </p:val>
                                        </p:tav>
                                        <p:tav tm="100000">
                                          <p:val>
                                            <p:strVal val="#ppt_w"/>
                                          </p:val>
                                        </p:tav>
                                      </p:tavLst>
                                    </p:anim>
                                    <p:anim calcmode="lin" valueType="num">
                                      <p:cBhvr>
                                        <p:cTn id="39" dur="1000" fill="hold"/>
                                        <p:tgtEl>
                                          <p:spTgt spid="48"/>
                                        </p:tgtEl>
                                        <p:attrNameLst>
                                          <p:attrName>ppt_h</p:attrName>
                                        </p:attrNameLst>
                                      </p:cBhvr>
                                      <p:tavLst>
                                        <p:tav tm="0">
                                          <p:val>
                                            <p:fltVal val="0"/>
                                          </p:val>
                                        </p:tav>
                                        <p:tav tm="100000">
                                          <p:val>
                                            <p:strVal val="#ppt_h"/>
                                          </p:val>
                                        </p:tav>
                                      </p:tavLst>
                                    </p:anim>
                                    <p:anim calcmode="lin" valueType="num">
                                      <p:cBhvr>
                                        <p:cTn id="40" dur="1000" fill="hold"/>
                                        <p:tgtEl>
                                          <p:spTgt spid="48"/>
                                        </p:tgtEl>
                                        <p:attrNameLst>
                                          <p:attrName>style.rotation</p:attrName>
                                        </p:attrNameLst>
                                      </p:cBhvr>
                                      <p:tavLst>
                                        <p:tav tm="0">
                                          <p:val>
                                            <p:fltVal val="90"/>
                                          </p:val>
                                        </p:tav>
                                        <p:tav tm="100000">
                                          <p:val>
                                            <p:fltVal val="0"/>
                                          </p:val>
                                        </p:tav>
                                      </p:tavLst>
                                    </p:anim>
                                    <p:animEffect transition="in" filter="fade">
                                      <p:cBhvr>
                                        <p:cTn id="41" dur="1000"/>
                                        <p:tgtEl>
                                          <p:spTgt spid="48"/>
                                        </p:tgtEl>
                                      </p:cBhvr>
                                    </p:animEffect>
                                  </p:childTnLst>
                                </p:cTn>
                              </p:par>
                              <p:par>
                                <p:cTn id="42" presetID="45" presetClass="entr" presetSubtype="0" fill="hold" nodeType="withEffect">
                                  <p:stCondLst>
                                    <p:cond delay="225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1000"/>
                                        <p:tgtEl>
                                          <p:spTgt spid="2"/>
                                        </p:tgtEl>
                                      </p:cBhvr>
                                    </p:animEffect>
                                    <p:anim calcmode="lin" valueType="num">
                                      <p:cBhvr>
                                        <p:cTn id="45" dur="1000" fill="hold"/>
                                        <p:tgtEl>
                                          <p:spTgt spid="2"/>
                                        </p:tgtEl>
                                        <p:attrNameLst>
                                          <p:attrName>ppt_w</p:attrName>
                                        </p:attrNameLst>
                                      </p:cBhvr>
                                      <p:tavLst>
                                        <p:tav tm="0" fmla="#ppt_w*sin(2.5*pi*$)">
                                          <p:val>
                                            <p:fltVal val="0"/>
                                          </p:val>
                                        </p:tav>
                                        <p:tav tm="100000">
                                          <p:val>
                                            <p:fltVal val="1"/>
                                          </p:val>
                                        </p:tav>
                                      </p:tavLst>
                                    </p:anim>
                                    <p:anim calcmode="lin" valueType="num">
                                      <p:cBhvr>
                                        <p:cTn id="46" dur="1000" fill="hold"/>
                                        <p:tgtEl>
                                          <p:spTgt spid="2"/>
                                        </p:tgtEl>
                                        <p:attrNameLst>
                                          <p:attrName>ppt_h</p:attrName>
                                        </p:attrNameLst>
                                      </p:cBhvr>
                                      <p:tavLst>
                                        <p:tav tm="0">
                                          <p:val>
                                            <p:strVal val="#ppt_h"/>
                                          </p:val>
                                        </p:tav>
                                        <p:tav tm="100000">
                                          <p:val>
                                            <p:strVal val="#ppt_h"/>
                                          </p:val>
                                        </p:tav>
                                      </p:tavLst>
                                    </p:anim>
                                  </p:childTnLst>
                                </p:cTn>
                              </p:par>
                              <p:par>
                                <p:cTn id="47" presetID="31" presetClass="entr" presetSubtype="0" fill="hold" grpId="0" nodeType="withEffect">
                                  <p:stCondLst>
                                    <p:cond delay="3000"/>
                                  </p:stCondLst>
                                  <p:childTnLst>
                                    <p:set>
                                      <p:cBhvr>
                                        <p:cTn id="48" dur="1" fill="hold">
                                          <p:stCondLst>
                                            <p:cond delay="0"/>
                                          </p:stCondLst>
                                        </p:cTn>
                                        <p:tgtEl>
                                          <p:spTgt spid="30"/>
                                        </p:tgtEl>
                                        <p:attrNameLst>
                                          <p:attrName>style.visibility</p:attrName>
                                        </p:attrNameLst>
                                      </p:cBhvr>
                                      <p:to>
                                        <p:strVal val="visible"/>
                                      </p:to>
                                    </p:set>
                                    <p:anim calcmode="lin" valueType="num">
                                      <p:cBhvr>
                                        <p:cTn id="49" dur="1000" fill="hold"/>
                                        <p:tgtEl>
                                          <p:spTgt spid="30"/>
                                        </p:tgtEl>
                                        <p:attrNameLst>
                                          <p:attrName>ppt_w</p:attrName>
                                        </p:attrNameLst>
                                      </p:cBhvr>
                                      <p:tavLst>
                                        <p:tav tm="0">
                                          <p:val>
                                            <p:fltVal val="0"/>
                                          </p:val>
                                        </p:tav>
                                        <p:tav tm="100000">
                                          <p:val>
                                            <p:strVal val="#ppt_w"/>
                                          </p:val>
                                        </p:tav>
                                      </p:tavLst>
                                    </p:anim>
                                    <p:anim calcmode="lin" valueType="num">
                                      <p:cBhvr>
                                        <p:cTn id="50" dur="1000" fill="hold"/>
                                        <p:tgtEl>
                                          <p:spTgt spid="30"/>
                                        </p:tgtEl>
                                        <p:attrNameLst>
                                          <p:attrName>ppt_h</p:attrName>
                                        </p:attrNameLst>
                                      </p:cBhvr>
                                      <p:tavLst>
                                        <p:tav tm="0">
                                          <p:val>
                                            <p:fltVal val="0"/>
                                          </p:val>
                                        </p:tav>
                                        <p:tav tm="100000">
                                          <p:val>
                                            <p:strVal val="#ppt_h"/>
                                          </p:val>
                                        </p:tav>
                                      </p:tavLst>
                                    </p:anim>
                                    <p:anim calcmode="lin" valueType="num">
                                      <p:cBhvr>
                                        <p:cTn id="51" dur="1000" fill="hold"/>
                                        <p:tgtEl>
                                          <p:spTgt spid="30"/>
                                        </p:tgtEl>
                                        <p:attrNameLst>
                                          <p:attrName>style.rotation</p:attrName>
                                        </p:attrNameLst>
                                      </p:cBhvr>
                                      <p:tavLst>
                                        <p:tav tm="0">
                                          <p:val>
                                            <p:fltVal val="90"/>
                                          </p:val>
                                        </p:tav>
                                        <p:tav tm="100000">
                                          <p:val>
                                            <p:fltVal val="0"/>
                                          </p:val>
                                        </p:tav>
                                      </p:tavLst>
                                    </p:anim>
                                    <p:animEffect transition="in" filter="fade">
                                      <p:cBhvr>
                                        <p:cTn id="52" dur="1000"/>
                                        <p:tgtEl>
                                          <p:spTgt spid="30"/>
                                        </p:tgtEl>
                                      </p:cBhvr>
                                    </p:animEffect>
                                  </p:childTnLst>
                                </p:cTn>
                              </p:par>
                              <p:par>
                                <p:cTn id="53" presetID="31" presetClass="entr" presetSubtype="0" fill="hold" grpId="0" nodeType="withEffect">
                                  <p:stCondLst>
                                    <p:cond delay="3000"/>
                                  </p:stCondLst>
                                  <p:childTnLst>
                                    <p:set>
                                      <p:cBhvr>
                                        <p:cTn id="54" dur="1" fill="hold">
                                          <p:stCondLst>
                                            <p:cond delay="0"/>
                                          </p:stCondLst>
                                        </p:cTn>
                                        <p:tgtEl>
                                          <p:spTgt spid="45"/>
                                        </p:tgtEl>
                                        <p:attrNameLst>
                                          <p:attrName>style.visibility</p:attrName>
                                        </p:attrNameLst>
                                      </p:cBhvr>
                                      <p:to>
                                        <p:strVal val="visible"/>
                                      </p:to>
                                    </p:set>
                                    <p:anim calcmode="lin" valueType="num">
                                      <p:cBhvr>
                                        <p:cTn id="55" dur="1000" fill="hold"/>
                                        <p:tgtEl>
                                          <p:spTgt spid="45"/>
                                        </p:tgtEl>
                                        <p:attrNameLst>
                                          <p:attrName>ppt_w</p:attrName>
                                        </p:attrNameLst>
                                      </p:cBhvr>
                                      <p:tavLst>
                                        <p:tav tm="0">
                                          <p:val>
                                            <p:fltVal val="0"/>
                                          </p:val>
                                        </p:tav>
                                        <p:tav tm="100000">
                                          <p:val>
                                            <p:strVal val="#ppt_w"/>
                                          </p:val>
                                        </p:tav>
                                      </p:tavLst>
                                    </p:anim>
                                    <p:anim calcmode="lin" valueType="num">
                                      <p:cBhvr>
                                        <p:cTn id="56" dur="1000" fill="hold"/>
                                        <p:tgtEl>
                                          <p:spTgt spid="45"/>
                                        </p:tgtEl>
                                        <p:attrNameLst>
                                          <p:attrName>ppt_h</p:attrName>
                                        </p:attrNameLst>
                                      </p:cBhvr>
                                      <p:tavLst>
                                        <p:tav tm="0">
                                          <p:val>
                                            <p:fltVal val="0"/>
                                          </p:val>
                                        </p:tav>
                                        <p:tav tm="100000">
                                          <p:val>
                                            <p:strVal val="#ppt_h"/>
                                          </p:val>
                                        </p:tav>
                                      </p:tavLst>
                                    </p:anim>
                                    <p:anim calcmode="lin" valueType="num">
                                      <p:cBhvr>
                                        <p:cTn id="57" dur="1000" fill="hold"/>
                                        <p:tgtEl>
                                          <p:spTgt spid="45"/>
                                        </p:tgtEl>
                                        <p:attrNameLst>
                                          <p:attrName>style.rotation</p:attrName>
                                        </p:attrNameLst>
                                      </p:cBhvr>
                                      <p:tavLst>
                                        <p:tav tm="0">
                                          <p:val>
                                            <p:fltVal val="90"/>
                                          </p:val>
                                        </p:tav>
                                        <p:tav tm="100000">
                                          <p:val>
                                            <p:fltVal val="0"/>
                                          </p:val>
                                        </p:tav>
                                      </p:tavLst>
                                    </p:anim>
                                    <p:animEffect transition="in" filter="fade">
                                      <p:cBhvr>
                                        <p:cTn id="58" dur="1000"/>
                                        <p:tgtEl>
                                          <p:spTgt spid="45"/>
                                        </p:tgtEl>
                                      </p:cBhvr>
                                    </p:animEffect>
                                  </p:childTnLst>
                                </p:cTn>
                              </p:par>
                              <p:par>
                                <p:cTn id="59" presetID="31" presetClass="entr" presetSubtype="0" fill="hold" grpId="0" nodeType="withEffect">
                                  <p:stCondLst>
                                    <p:cond delay="3000"/>
                                  </p:stCondLst>
                                  <p:childTnLst>
                                    <p:set>
                                      <p:cBhvr>
                                        <p:cTn id="60" dur="1" fill="hold">
                                          <p:stCondLst>
                                            <p:cond delay="0"/>
                                          </p:stCondLst>
                                        </p:cTn>
                                        <p:tgtEl>
                                          <p:spTgt spid="36"/>
                                        </p:tgtEl>
                                        <p:attrNameLst>
                                          <p:attrName>style.visibility</p:attrName>
                                        </p:attrNameLst>
                                      </p:cBhvr>
                                      <p:to>
                                        <p:strVal val="visible"/>
                                      </p:to>
                                    </p:set>
                                    <p:anim calcmode="lin" valueType="num">
                                      <p:cBhvr>
                                        <p:cTn id="61" dur="1000" fill="hold"/>
                                        <p:tgtEl>
                                          <p:spTgt spid="36"/>
                                        </p:tgtEl>
                                        <p:attrNameLst>
                                          <p:attrName>ppt_w</p:attrName>
                                        </p:attrNameLst>
                                      </p:cBhvr>
                                      <p:tavLst>
                                        <p:tav tm="0">
                                          <p:val>
                                            <p:fltVal val="0"/>
                                          </p:val>
                                        </p:tav>
                                        <p:tav tm="100000">
                                          <p:val>
                                            <p:strVal val="#ppt_w"/>
                                          </p:val>
                                        </p:tav>
                                      </p:tavLst>
                                    </p:anim>
                                    <p:anim calcmode="lin" valueType="num">
                                      <p:cBhvr>
                                        <p:cTn id="62" dur="1000" fill="hold"/>
                                        <p:tgtEl>
                                          <p:spTgt spid="36"/>
                                        </p:tgtEl>
                                        <p:attrNameLst>
                                          <p:attrName>ppt_h</p:attrName>
                                        </p:attrNameLst>
                                      </p:cBhvr>
                                      <p:tavLst>
                                        <p:tav tm="0">
                                          <p:val>
                                            <p:fltVal val="0"/>
                                          </p:val>
                                        </p:tav>
                                        <p:tav tm="100000">
                                          <p:val>
                                            <p:strVal val="#ppt_h"/>
                                          </p:val>
                                        </p:tav>
                                      </p:tavLst>
                                    </p:anim>
                                    <p:anim calcmode="lin" valueType="num">
                                      <p:cBhvr>
                                        <p:cTn id="63" dur="1000" fill="hold"/>
                                        <p:tgtEl>
                                          <p:spTgt spid="36"/>
                                        </p:tgtEl>
                                        <p:attrNameLst>
                                          <p:attrName>style.rotation</p:attrName>
                                        </p:attrNameLst>
                                      </p:cBhvr>
                                      <p:tavLst>
                                        <p:tav tm="0">
                                          <p:val>
                                            <p:fltVal val="90"/>
                                          </p:val>
                                        </p:tav>
                                        <p:tav tm="100000">
                                          <p:val>
                                            <p:fltVal val="0"/>
                                          </p:val>
                                        </p:tav>
                                      </p:tavLst>
                                    </p:anim>
                                    <p:animEffect transition="in" filter="fade">
                                      <p:cBhvr>
                                        <p:cTn id="64" dur="1000"/>
                                        <p:tgtEl>
                                          <p:spTgt spid="36"/>
                                        </p:tgtEl>
                                      </p:cBhvr>
                                    </p:animEffect>
                                  </p:childTnLst>
                                </p:cTn>
                              </p:par>
                            </p:childTnLst>
                          </p:cTn>
                        </p:par>
                        <p:par>
                          <p:cTn id="65" fill="hold">
                            <p:stCondLst>
                              <p:cond delay="13000"/>
                            </p:stCondLst>
                            <p:childTnLst>
                              <p:par>
                                <p:cTn id="66" presetID="47" presetClass="entr" presetSubtype="0" fill="hold" grpId="0" nodeType="afterEffect">
                                  <p:stCondLst>
                                    <p:cond delay="50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1000"/>
                                        <p:tgtEl>
                                          <p:spTgt spid="51"/>
                                        </p:tgtEl>
                                      </p:cBhvr>
                                    </p:animEffect>
                                    <p:anim calcmode="lin" valueType="num">
                                      <p:cBhvr>
                                        <p:cTn id="69" dur="1000" fill="hold"/>
                                        <p:tgtEl>
                                          <p:spTgt spid="51"/>
                                        </p:tgtEl>
                                        <p:attrNameLst>
                                          <p:attrName>ppt_x</p:attrName>
                                        </p:attrNameLst>
                                      </p:cBhvr>
                                      <p:tavLst>
                                        <p:tav tm="0">
                                          <p:val>
                                            <p:strVal val="#ppt_x"/>
                                          </p:val>
                                        </p:tav>
                                        <p:tav tm="100000">
                                          <p:val>
                                            <p:strVal val="#ppt_x"/>
                                          </p:val>
                                        </p:tav>
                                      </p:tavLst>
                                    </p:anim>
                                    <p:anim calcmode="lin" valueType="num">
                                      <p:cBhvr>
                                        <p:cTn id="70" dur="1000" fill="hold"/>
                                        <p:tgtEl>
                                          <p:spTgt spid="51"/>
                                        </p:tgtEl>
                                        <p:attrNameLst>
                                          <p:attrName>ppt_y</p:attrName>
                                        </p:attrNameLst>
                                      </p:cBhvr>
                                      <p:tavLst>
                                        <p:tav tm="0">
                                          <p:val>
                                            <p:strVal val="#ppt_y-.1"/>
                                          </p:val>
                                        </p:tav>
                                        <p:tav tm="100000">
                                          <p:val>
                                            <p:strVal val="#ppt_y"/>
                                          </p:val>
                                        </p:tav>
                                      </p:tavLst>
                                    </p:anim>
                                  </p:childTnLst>
                                </p:cTn>
                              </p:par>
                              <p:par>
                                <p:cTn id="71" presetID="12" presetClass="entr" presetSubtype="1" fill="hold" nodeType="withEffect">
                                  <p:stCondLst>
                                    <p:cond delay="100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500"/>
                                        <p:tgtEl>
                                          <p:spTgt spid="37"/>
                                        </p:tgtEl>
                                        <p:attrNameLst>
                                          <p:attrName>ppt_y</p:attrName>
                                        </p:attrNameLst>
                                      </p:cBhvr>
                                      <p:tavLst>
                                        <p:tav tm="0">
                                          <p:val>
                                            <p:strVal val="#ppt_y-#ppt_h*1.125000"/>
                                          </p:val>
                                        </p:tav>
                                        <p:tav tm="100000">
                                          <p:val>
                                            <p:strVal val="#ppt_y"/>
                                          </p:val>
                                        </p:tav>
                                      </p:tavLst>
                                    </p:anim>
                                    <p:animEffect transition="in" filter="wipe(down)">
                                      <p:cBhvr>
                                        <p:cTn id="74" dur="500"/>
                                        <p:tgtEl>
                                          <p:spTgt spid="37"/>
                                        </p:tgtEl>
                                      </p:cBhvr>
                                    </p:animEffect>
                                  </p:childTnLst>
                                </p:cTn>
                              </p:par>
                              <p:par>
                                <p:cTn id="75" presetID="31" presetClass="entr" presetSubtype="0" fill="hold" grpId="0" nodeType="withEffect">
                                  <p:stCondLst>
                                    <p:cond delay="1000"/>
                                  </p:stCondLst>
                                  <p:childTnLst>
                                    <p:set>
                                      <p:cBhvr>
                                        <p:cTn id="76" dur="1" fill="hold">
                                          <p:stCondLst>
                                            <p:cond delay="0"/>
                                          </p:stCondLst>
                                        </p:cTn>
                                        <p:tgtEl>
                                          <p:spTgt spid="50"/>
                                        </p:tgtEl>
                                        <p:attrNameLst>
                                          <p:attrName>style.visibility</p:attrName>
                                        </p:attrNameLst>
                                      </p:cBhvr>
                                      <p:to>
                                        <p:strVal val="visible"/>
                                      </p:to>
                                    </p:set>
                                    <p:anim calcmode="lin" valueType="num">
                                      <p:cBhvr>
                                        <p:cTn id="77" dur="1000" fill="hold"/>
                                        <p:tgtEl>
                                          <p:spTgt spid="50"/>
                                        </p:tgtEl>
                                        <p:attrNameLst>
                                          <p:attrName>ppt_w</p:attrName>
                                        </p:attrNameLst>
                                      </p:cBhvr>
                                      <p:tavLst>
                                        <p:tav tm="0">
                                          <p:val>
                                            <p:fltVal val="0"/>
                                          </p:val>
                                        </p:tav>
                                        <p:tav tm="100000">
                                          <p:val>
                                            <p:strVal val="#ppt_w"/>
                                          </p:val>
                                        </p:tav>
                                      </p:tavLst>
                                    </p:anim>
                                    <p:anim calcmode="lin" valueType="num">
                                      <p:cBhvr>
                                        <p:cTn id="78" dur="1000" fill="hold"/>
                                        <p:tgtEl>
                                          <p:spTgt spid="50"/>
                                        </p:tgtEl>
                                        <p:attrNameLst>
                                          <p:attrName>ppt_h</p:attrName>
                                        </p:attrNameLst>
                                      </p:cBhvr>
                                      <p:tavLst>
                                        <p:tav tm="0">
                                          <p:val>
                                            <p:fltVal val="0"/>
                                          </p:val>
                                        </p:tav>
                                        <p:tav tm="100000">
                                          <p:val>
                                            <p:strVal val="#ppt_h"/>
                                          </p:val>
                                        </p:tav>
                                      </p:tavLst>
                                    </p:anim>
                                    <p:anim calcmode="lin" valueType="num">
                                      <p:cBhvr>
                                        <p:cTn id="79" dur="1000" fill="hold"/>
                                        <p:tgtEl>
                                          <p:spTgt spid="50"/>
                                        </p:tgtEl>
                                        <p:attrNameLst>
                                          <p:attrName>style.rotation</p:attrName>
                                        </p:attrNameLst>
                                      </p:cBhvr>
                                      <p:tavLst>
                                        <p:tav tm="0">
                                          <p:val>
                                            <p:fltVal val="90"/>
                                          </p:val>
                                        </p:tav>
                                        <p:tav tm="100000">
                                          <p:val>
                                            <p:fltVal val="0"/>
                                          </p:val>
                                        </p:tav>
                                      </p:tavLst>
                                    </p:anim>
                                    <p:animEffect transition="in" filter="fade">
                                      <p:cBhvr>
                                        <p:cTn id="80" dur="1000"/>
                                        <p:tgtEl>
                                          <p:spTgt spid="50"/>
                                        </p:tgtEl>
                                      </p:cBhvr>
                                    </p:animEffect>
                                  </p:childTnLst>
                                </p:cTn>
                              </p:par>
                            </p:childTnLst>
                          </p:cTn>
                        </p:par>
                        <p:par>
                          <p:cTn id="81" fill="hold">
                            <p:stCondLst>
                              <p:cond delay="15000"/>
                            </p:stCondLst>
                            <p:childTnLst>
                              <p:par>
                                <p:cTn id="82" presetID="22" presetClass="entr" presetSubtype="8" fill="hold" grpId="0" nodeType="afterEffect">
                                  <p:stCondLst>
                                    <p:cond delay="600"/>
                                  </p:stCondLst>
                                  <p:childTnLst>
                                    <p:set>
                                      <p:cBhvr>
                                        <p:cTn id="83" dur="1" fill="hold">
                                          <p:stCondLst>
                                            <p:cond delay="0"/>
                                          </p:stCondLst>
                                        </p:cTn>
                                        <p:tgtEl>
                                          <p:spTgt spid="5"/>
                                        </p:tgtEl>
                                        <p:attrNameLst>
                                          <p:attrName>style.visibility</p:attrName>
                                        </p:attrNameLst>
                                      </p:cBhvr>
                                      <p:to>
                                        <p:strVal val="visible"/>
                                      </p:to>
                                    </p:set>
                                    <p:animEffect transition="in" filter="wipe(left)">
                                      <p:cBhvr>
                                        <p:cTn id="84" dur="1000"/>
                                        <p:tgtEl>
                                          <p:spTgt spid="5"/>
                                        </p:tgtEl>
                                      </p:cBhvr>
                                    </p:animEffect>
                                  </p:childTnLst>
                                </p:cTn>
                              </p:par>
                              <p:par>
                                <p:cTn id="85" presetID="22" presetClass="entr" presetSubtype="8" fill="hold" grpId="0" nodeType="withEffect">
                                  <p:stCondLst>
                                    <p:cond delay="600"/>
                                  </p:stCondLst>
                                  <p:childTnLst>
                                    <p:set>
                                      <p:cBhvr>
                                        <p:cTn id="86" dur="1" fill="hold">
                                          <p:stCondLst>
                                            <p:cond delay="0"/>
                                          </p:stCondLst>
                                        </p:cTn>
                                        <p:tgtEl>
                                          <p:spTgt spid="24"/>
                                        </p:tgtEl>
                                        <p:attrNameLst>
                                          <p:attrName>style.visibility</p:attrName>
                                        </p:attrNameLst>
                                      </p:cBhvr>
                                      <p:to>
                                        <p:strVal val="visible"/>
                                      </p:to>
                                    </p:set>
                                    <p:animEffect transition="in" filter="wipe(left)">
                                      <p:cBhvr>
                                        <p:cTn id="87" dur="1000"/>
                                        <p:tgtEl>
                                          <p:spTgt spid="24"/>
                                        </p:tgtEl>
                                      </p:cBhvr>
                                    </p:animEffect>
                                  </p:childTnLst>
                                </p:cTn>
                              </p:par>
                            </p:childTnLst>
                          </p:cTn>
                        </p:par>
                        <p:par>
                          <p:cTn id="88" fill="hold">
                            <p:stCondLst>
                              <p:cond delay="16600"/>
                            </p:stCondLst>
                            <p:childTnLst>
                              <p:par>
                                <p:cTn id="89" presetID="22" presetClass="entr" presetSubtype="8" fill="hold" grpId="0" nodeType="afterEffect">
                                  <p:stCondLst>
                                    <p:cond delay="1750"/>
                                  </p:stCondLst>
                                  <p:childTnLst>
                                    <p:set>
                                      <p:cBhvr>
                                        <p:cTn id="90" dur="1" fill="hold">
                                          <p:stCondLst>
                                            <p:cond delay="0"/>
                                          </p:stCondLst>
                                        </p:cTn>
                                        <p:tgtEl>
                                          <p:spTgt spid="31"/>
                                        </p:tgtEl>
                                        <p:attrNameLst>
                                          <p:attrName>style.visibility</p:attrName>
                                        </p:attrNameLst>
                                      </p:cBhvr>
                                      <p:to>
                                        <p:strVal val="visible"/>
                                      </p:to>
                                    </p:set>
                                    <p:animEffect transition="in" filter="wipe(left)">
                                      <p:cBhvr>
                                        <p:cTn id="91" dur="1000"/>
                                        <p:tgtEl>
                                          <p:spTgt spid="31"/>
                                        </p:tgtEl>
                                      </p:cBhvr>
                                    </p:animEffect>
                                  </p:childTnLst>
                                </p:cTn>
                              </p:par>
                              <p:par>
                                <p:cTn id="92" presetID="22" presetClass="entr" presetSubtype="8" fill="hold" grpId="0" nodeType="withEffect">
                                  <p:stCondLst>
                                    <p:cond delay="2250"/>
                                  </p:stCondLst>
                                  <p:childTnLst>
                                    <p:set>
                                      <p:cBhvr>
                                        <p:cTn id="93" dur="1" fill="hold">
                                          <p:stCondLst>
                                            <p:cond delay="0"/>
                                          </p:stCondLst>
                                        </p:cTn>
                                        <p:tgtEl>
                                          <p:spTgt spid="35"/>
                                        </p:tgtEl>
                                        <p:attrNameLst>
                                          <p:attrName>style.visibility</p:attrName>
                                        </p:attrNameLst>
                                      </p:cBhvr>
                                      <p:to>
                                        <p:strVal val="visible"/>
                                      </p:to>
                                    </p:set>
                                    <p:animEffect transition="in" filter="wipe(left)">
                                      <p:cBhvr>
                                        <p:cTn id="94" dur="200"/>
                                        <p:tgtEl>
                                          <p:spTgt spid="35"/>
                                        </p:tgtEl>
                                      </p:cBhvr>
                                    </p:animEffect>
                                  </p:childTnLst>
                                </p:cTn>
                              </p:par>
                              <p:par>
                                <p:cTn id="95" presetID="22" presetClass="entr" presetSubtype="8" fill="hold" grpId="0" nodeType="withEffect">
                                  <p:stCondLst>
                                    <p:cond delay="2500"/>
                                  </p:stCondLst>
                                  <p:childTnLst>
                                    <p:set>
                                      <p:cBhvr>
                                        <p:cTn id="96" dur="1" fill="hold">
                                          <p:stCondLst>
                                            <p:cond delay="0"/>
                                          </p:stCondLst>
                                        </p:cTn>
                                        <p:tgtEl>
                                          <p:spTgt spid="13"/>
                                        </p:tgtEl>
                                        <p:attrNameLst>
                                          <p:attrName>style.visibility</p:attrName>
                                        </p:attrNameLst>
                                      </p:cBhvr>
                                      <p:to>
                                        <p:strVal val="visible"/>
                                      </p:to>
                                    </p:set>
                                    <p:animEffect transition="in" filter="wipe(left)">
                                      <p:cBhvr>
                                        <p:cTn id="97" dur="250"/>
                                        <p:tgtEl>
                                          <p:spTgt spid="13"/>
                                        </p:tgtEl>
                                      </p:cBhvr>
                                    </p:animEffect>
                                  </p:childTnLst>
                                </p:cTn>
                              </p:par>
                              <p:par>
                                <p:cTn id="98" presetID="22" presetClass="entr" presetSubtype="8" fill="hold" grpId="0" nodeType="withEffect">
                                  <p:stCondLst>
                                    <p:cond delay="3750"/>
                                  </p:stCondLst>
                                  <p:childTnLst>
                                    <p:set>
                                      <p:cBhvr>
                                        <p:cTn id="99" dur="1" fill="hold">
                                          <p:stCondLst>
                                            <p:cond delay="0"/>
                                          </p:stCondLst>
                                        </p:cTn>
                                        <p:tgtEl>
                                          <p:spTgt spid="11"/>
                                        </p:tgtEl>
                                        <p:attrNameLst>
                                          <p:attrName>style.visibility</p:attrName>
                                        </p:attrNameLst>
                                      </p:cBhvr>
                                      <p:to>
                                        <p:strVal val="visible"/>
                                      </p:to>
                                    </p:set>
                                    <p:animEffect transition="in" filter="wipe(left)">
                                      <p:cBhvr>
                                        <p:cTn id="100" dur="1000"/>
                                        <p:tgtEl>
                                          <p:spTgt spid="11"/>
                                        </p:tgtEl>
                                      </p:cBhvr>
                                    </p:animEffect>
                                  </p:childTnLst>
                                </p:cTn>
                              </p:par>
                              <p:par>
                                <p:cTn id="101" presetID="22" presetClass="entr" presetSubtype="8" fill="hold" grpId="0" nodeType="withEffect">
                                  <p:stCondLst>
                                    <p:cond delay="4250"/>
                                  </p:stCondLst>
                                  <p:childTnLst>
                                    <p:set>
                                      <p:cBhvr>
                                        <p:cTn id="102" dur="1" fill="hold">
                                          <p:stCondLst>
                                            <p:cond delay="0"/>
                                          </p:stCondLst>
                                        </p:cTn>
                                        <p:tgtEl>
                                          <p:spTgt spid="33"/>
                                        </p:tgtEl>
                                        <p:attrNameLst>
                                          <p:attrName>style.visibility</p:attrName>
                                        </p:attrNameLst>
                                      </p:cBhvr>
                                      <p:to>
                                        <p:strVal val="visible"/>
                                      </p:to>
                                    </p:set>
                                    <p:animEffect transition="in" filter="wipe(left)">
                                      <p:cBhvr>
                                        <p:cTn id="103" dur="200"/>
                                        <p:tgtEl>
                                          <p:spTgt spid="33"/>
                                        </p:tgtEl>
                                      </p:cBhvr>
                                    </p:animEffect>
                                  </p:childTnLst>
                                </p:cTn>
                              </p:par>
                            </p:childTnLst>
                          </p:cTn>
                        </p:par>
                        <p:par>
                          <p:cTn id="104" fill="hold">
                            <p:stCondLst>
                              <p:cond delay="21350"/>
                            </p:stCondLst>
                            <p:childTnLst>
                              <p:par>
                                <p:cTn id="105" presetID="1" presetClass="entr" presetSubtype="0"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17"/>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grpId="0" nodeType="clickEffect">
                                  <p:stCondLst>
                                    <p:cond delay="0"/>
                                  </p:stCondLst>
                                  <p:childTnLst>
                                    <p:set>
                                      <p:cBhvr>
                                        <p:cTn id="111"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12" restart="whenNotActive" fill="hold" evtFilter="cancelBubble" nodeType="interactiveSeq">
                <p:stCondLst>
                  <p:cond evt="onClick" delay="0">
                    <p:tgtEl>
                      <p:spTgt spid="11"/>
                    </p:tgtEl>
                  </p:cond>
                </p:stCondLst>
                <p:endSync evt="end" delay="0">
                  <p:rtn val="all"/>
                </p:endSync>
                <p:childTnLst>
                  <p:par>
                    <p:cTn id="113" fill="hold">
                      <p:stCondLst>
                        <p:cond delay="0"/>
                      </p:stCondLst>
                      <p:childTnLst>
                        <p:par>
                          <p:cTn id="114" fill="hold">
                            <p:stCondLst>
                              <p:cond delay="0"/>
                            </p:stCondLst>
                            <p:childTnLst>
                              <p:par>
                                <p:cTn id="115" presetID="1" presetClass="entr" presetSubtype="0" fill="hold" grpId="1" nodeType="clickEffect">
                                  <p:stCondLst>
                                    <p:cond delay="0"/>
                                  </p:stCondLst>
                                  <p:childTnLst>
                                    <p:set>
                                      <p:cBhvr>
                                        <p:cTn id="116" dur="1" fill="hold">
                                          <p:stCondLst>
                                            <p:cond delay="0"/>
                                          </p:stCondLst>
                                        </p:cTn>
                                        <p:tgtEl>
                                          <p:spTgt spid="17"/>
                                        </p:tgtEl>
                                        <p:attrNameLst>
                                          <p:attrName>style.visibility</p:attrName>
                                        </p:attrNameLst>
                                      </p:cBhvr>
                                      <p:to>
                                        <p:strVal val="visible"/>
                                      </p:to>
                                    </p:set>
                                  </p:childTnLst>
                                </p:cTn>
                              </p:par>
                              <p:par>
                                <p:cTn id="117" presetID="42" presetClass="path" presetSubtype="0" accel="50000" decel="50000" fill="hold" grpId="3" nodeType="withEffect">
                                  <p:stCondLst>
                                    <p:cond delay="0"/>
                                  </p:stCondLst>
                                  <p:childTnLst>
                                    <p:animMotion origin="layout" path="M -2.22222E-6 -3.88889E-6 L -1.00347 0.00116 " pathEditMode="relative" rAng="0" ptsTypes="AA">
                                      <p:cBhvr>
                                        <p:cTn id="118" dur="200" fill="hold"/>
                                        <p:tgtEl>
                                          <p:spTgt spid="17"/>
                                        </p:tgtEl>
                                        <p:attrNameLst>
                                          <p:attrName>ppt_x</p:attrName>
                                          <p:attrName>ppt_y</p:attrName>
                                        </p:attrNameLst>
                                      </p:cBhvr>
                                      <p:rCtr x="-50174" y="58"/>
                                    </p:animMotion>
                                  </p:childTnLst>
                                </p:cTn>
                              </p:par>
                            </p:childTnLst>
                          </p:cTn>
                        </p:par>
                      </p:childTnLst>
                    </p:cTn>
                  </p:par>
                </p:childTnLst>
              </p:cTn>
              <p:nextCondLst>
                <p:cond evt="onClick" delay="0">
                  <p:tgtEl>
                    <p:spTgt spid="11"/>
                  </p:tgtEl>
                </p:cond>
              </p:nextCondLst>
            </p:seq>
            <p:seq concurrent="1" nextAc="seek">
              <p:cTn id="119" restart="whenNotActive" fill="hold" evtFilter="cancelBubble" nodeType="interactiveSeq">
                <p:stCondLst>
                  <p:cond evt="onClick" delay="0">
                    <p:tgtEl>
                      <p:spTgt spid="31"/>
                    </p:tgtEl>
                  </p:cond>
                </p:stCondLst>
                <p:endSync evt="end" delay="0">
                  <p:rtn val="all"/>
                </p:endSync>
                <p:childTnLst>
                  <p:par>
                    <p:cTn id="120" fill="hold">
                      <p:stCondLst>
                        <p:cond delay="0"/>
                      </p:stCondLst>
                      <p:childTnLst>
                        <p:par>
                          <p:cTn id="121" fill="hold">
                            <p:stCondLst>
                              <p:cond delay="0"/>
                            </p:stCondLst>
                            <p:childTnLst>
                              <p:par>
                                <p:cTn id="122" presetID="1" presetClass="entr" presetSubtype="0" fill="hold" grpId="2" nodeType="clickEffect">
                                  <p:stCondLst>
                                    <p:cond delay="0"/>
                                  </p:stCondLst>
                                  <p:childTnLst>
                                    <p:set>
                                      <p:cBhvr>
                                        <p:cTn id="123" dur="1" fill="hold">
                                          <p:stCondLst>
                                            <p:cond delay="0"/>
                                          </p:stCondLst>
                                        </p:cTn>
                                        <p:tgtEl>
                                          <p:spTgt spid="17"/>
                                        </p:tgtEl>
                                        <p:attrNameLst>
                                          <p:attrName>style.visibility</p:attrName>
                                        </p:attrNameLst>
                                      </p:cBhvr>
                                      <p:to>
                                        <p:strVal val="visible"/>
                                      </p:to>
                                    </p:set>
                                  </p:childTnLst>
                                </p:cTn>
                              </p:par>
                              <p:par>
                                <p:cTn id="124" presetID="42" presetClass="path" presetSubtype="0" accel="50000" decel="50000" fill="hold" grpId="4" nodeType="withEffect">
                                  <p:stCondLst>
                                    <p:cond delay="0"/>
                                  </p:stCondLst>
                                  <p:childTnLst>
                                    <p:animMotion origin="layout" path="M -2.22222E-6 -3.88889E-6 L -1.00347 0.00116 " pathEditMode="relative" rAng="0" ptsTypes="AA">
                                      <p:cBhvr>
                                        <p:cTn id="125" dur="200" fill="hold"/>
                                        <p:tgtEl>
                                          <p:spTgt spid="17"/>
                                        </p:tgtEl>
                                        <p:attrNameLst>
                                          <p:attrName>ppt_x</p:attrName>
                                          <p:attrName>ppt_y</p:attrName>
                                        </p:attrNameLst>
                                      </p:cBhvr>
                                      <p:rCtr x="-50174" y="58"/>
                                    </p:animMotion>
                                  </p:childTnLst>
                                </p:cTn>
                              </p:par>
                            </p:childTnLst>
                          </p:cTn>
                        </p:par>
                      </p:childTnLst>
                    </p:cTn>
                  </p:par>
                </p:childTnLst>
              </p:cTn>
              <p:nextCondLst>
                <p:cond evt="onClick" delay="0">
                  <p:tgtEl>
                    <p:spTgt spid="31"/>
                  </p:tgtEl>
                </p:cond>
              </p:nextCondLst>
            </p:seq>
            <p:seq concurrent="1" nextAc="seek">
              <p:cTn id="126" restart="whenNotActive" fill="hold" evtFilter="cancelBubble" nodeType="interactiveSeq">
                <p:stCondLst>
                  <p:cond evt="onClick" delay="0">
                    <p:tgtEl>
                      <p:spTgt spid="32"/>
                    </p:tgtEl>
                  </p:cond>
                </p:stCondLst>
                <p:endSync evt="end" delay="0">
                  <p:rtn val="all"/>
                </p:endSync>
                <p:childTnLst>
                  <p:par>
                    <p:cTn id="127" fill="hold">
                      <p:stCondLst>
                        <p:cond delay="0"/>
                      </p:stCondLst>
                      <p:childTnLst>
                        <p:par>
                          <p:cTn id="128" fill="hold">
                            <p:stCondLst>
                              <p:cond delay="0"/>
                            </p:stCondLst>
                            <p:childTnLst>
                              <p:par>
                                <p:cTn id="129" presetID="1" presetClass="entr" presetSubtype="0" fill="hold" grpId="5" nodeType="clickEffect">
                                  <p:stCondLst>
                                    <p:cond delay="0"/>
                                  </p:stCondLst>
                                  <p:childTnLst>
                                    <p:set>
                                      <p:cBhvr>
                                        <p:cTn id="130" dur="1" fill="hold">
                                          <p:stCondLst>
                                            <p:cond delay="0"/>
                                          </p:stCondLst>
                                        </p:cTn>
                                        <p:tgtEl>
                                          <p:spTgt spid="17"/>
                                        </p:tgtEl>
                                        <p:attrNameLst>
                                          <p:attrName>style.visibility</p:attrName>
                                        </p:attrNameLst>
                                      </p:cBhvr>
                                      <p:to>
                                        <p:strVal val="visible"/>
                                      </p:to>
                                    </p:set>
                                  </p:childTnLst>
                                </p:cTn>
                              </p:par>
                              <p:par>
                                <p:cTn id="131" presetID="42" presetClass="path" presetSubtype="0" accel="5000" decel="5000" fill="hold" grpId="6" nodeType="withEffect">
                                  <p:stCondLst>
                                    <p:cond delay="0"/>
                                  </p:stCondLst>
                                  <p:childTnLst>
                                    <p:animMotion origin="layout" path="M -2.22222E-6 -3.88889E-6 L -1.00347 0.00116 " pathEditMode="relative" rAng="0" ptsTypes="AA">
                                      <p:cBhvr>
                                        <p:cTn id="132" dur="200" fill="hold"/>
                                        <p:tgtEl>
                                          <p:spTgt spid="17"/>
                                        </p:tgtEl>
                                        <p:attrNameLst>
                                          <p:attrName>ppt_x</p:attrName>
                                          <p:attrName>ppt_y</p:attrName>
                                        </p:attrNameLst>
                                      </p:cBhvr>
                                      <p:rCtr x="-50174" y="58"/>
                                    </p:animMotion>
                                  </p:childTnLst>
                                </p:cTn>
                              </p:par>
                            </p:childTnLst>
                          </p:cTn>
                        </p:par>
                      </p:childTnLst>
                    </p:cTn>
                  </p:par>
                </p:childTnLst>
              </p:cTn>
              <p:nextCondLst>
                <p:cond evt="onClick" delay="0">
                  <p:tgtEl>
                    <p:spTgt spid="32"/>
                  </p:tgtEl>
                </p:cond>
              </p:nextCondLst>
            </p:seq>
          </p:childTnLst>
        </p:cTn>
      </p:par>
    </p:tnLst>
    <p:bldLst>
      <p:bldP spid="24" grpId="0" animBg="1"/>
      <p:bldP spid="33" grpId="0" animBg="1"/>
      <p:bldP spid="11" grpId="0"/>
      <p:bldP spid="31" grpId="0"/>
      <p:bldP spid="5" grpId="0" animBg="1"/>
      <p:bldP spid="13" grpId="0"/>
      <p:bldP spid="44" grpId="0"/>
      <p:bldP spid="45" grpId="0"/>
      <p:bldP spid="48" grpId="0"/>
      <p:bldP spid="49" grpId="0"/>
      <p:bldP spid="50" grpId="0"/>
      <p:bldP spid="51" grpId="0"/>
      <p:bldP spid="25" grpId="0"/>
      <p:bldP spid="30" grpId="0"/>
      <p:bldP spid="35" grpId="0" animBg="1"/>
      <p:bldP spid="34" grpId="0"/>
      <p:bldP spid="36" grpId="0"/>
      <p:bldP spid="17" grpId="0" animBg="1"/>
      <p:bldP spid="17" grpId="1" animBg="1"/>
      <p:bldP spid="17" grpId="2" animBg="1"/>
      <p:bldP spid="17" grpId="3" animBg="1"/>
      <p:bldP spid="17" grpId="4" animBg="1"/>
      <p:bldP spid="17" grpId="5" animBg="1"/>
      <p:bldP spid="17" grpId="6"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CBP\Slides and Cards\Soul Winning\Misc\Pics\Pictures from Shutterstock 12-27-11 thru 1-26-12\Fire Background shutterstock_59306374.jpg"/>
          <p:cNvPicPr>
            <a:picLocks noChangeArrowheads="1"/>
          </p:cNvPicPr>
          <p:nvPr/>
        </p:nvPicPr>
        <p:blipFill>
          <a:blip r:embed="rId3">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rcRect/>
          <a:stretch>
            <a:fillRect/>
          </a:stretch>
        </p:blipFill>
        <p:spPr bwMode="auto">
          <a:xfrm>
            <a:off x="0" y="28955"/>
            <a:ext cx="4572000" cy="3390900"/>
          </a:xfrm>
          <a:prstGeom prst="rect">
            <a:avLst/>
          </a:prstGeom>
          <a:blipFill>
            <a:blip r:embed="rId5"/>
            <a:tile tx="0" ty="0" sx="100000" sy="100000" flip="none" algn="tl"/>
          </a:blipFill>
        </p:spPr>
      </p:pic>
      <p:sp>
        <p:nvSpPr>
          <p:cNvPr id="15" name="TextBox 14"/>
          <p:cNvSpPr txBox="1">
            <a:spLocks noChangeAspect="1"/>
          </p:cNvSpPr>
          <p:nvPr/>
        </p:nvSpPr>
        <p:spPr>
          <a:xfrm>
            <a:off x="251969" y="567938"/>
            <a:ext cx="4045001" cy="223138"/>
          </a:xfrm>
          <a:prstGeom prst="rect">
            <a:avLst/>
          </a:prstGeom>
          <a:noFill/>
        </p:spPr>
        <p:txBody>
          <a:bodyPr wrap="square" lIns="0" tIns="0" rIns="0" bIns="0" rtlCol="0" anchor="ctr">
            <a:spAutoFit/>
          </a:bodyPr>
          <a:lstStyle>
            <a:defPPr>
              <a:defRPr lang="en-US"/>
            </a:defPPr>
            <a:lvl1pPr>
              <a:defRPr sz="1300">
                <a:solidFill>
                  <a:schemeClr val="tx1"/>
                </a:solidFill>
                <a:latin typeface="Arial Black" panose="020B0A04020102020204" pitchFamily="34" charset="0"/>
              </a:defRPr>
            </a:lvl1pPr>
          </a:lstStyle>
          <a:p>
            <a:r>
              <a:rPr lang="en-US" sz="1450" spc="-60" dirty="0">
                <a:ln>
                  <a:solidFill>
                    <a:schemeClr val="bg1"/>
                  </a:solidFill>
                </a:ln>
                <a:solidFill>
                  <a:srgbClr val="FFFF66"/>
                </a:solidFill>
                <a:sym typeface="Wingdings" panose="05000000000000000000" pitchFamily="2" charset="2"/>
              </a:rPr>
              <a:t>Ignite in unimaginable pain.</a:t>
            </a:r>
            <a:endParaRPr lang="en-US" sz="1450" spc="-60" dirty="0">
              <a:ln>
                <a:solidFill>
                  <a:schemeClr val="bg1"/>
                </a:solidFill>
              </a:ln>
              <a:solidFill>
                <a:srgbClr val="FFFF66"/>
              </a:solidFill>
            </a:endParaRPr>
          </a:p>
        </p:txBody>
      </p:sp>
      <p:sp>
        <p:nvSpPr>
          <p:cNvPr id="18" name="TextBox 17"/>
          <p:cNvSpPr txBox="1">
            <a:spLocks noChangeAspect="1"/>
          </p:cNvSpPr>
          <p:nvPr/>
        </p:nvSpPr>
        <p:spPr>
          <a:xfrm>
            <a:off x="329514" y="763004"/>
            <a:ext cx="3905445" cy="230832"/>
          </a:xfrm>
          <a:prstGeom prst="rect">
            <a:avLst/>
          </a:prstGeom>
          <a:noFill/>
        </p:spPr>
        <p:txBody>
          <a:bodyPr wrap="square" lIns="0" tIns="0" rIns="0" bIns="0" rtlCol="0" anchor="ctr">
            <a:spAutoFit/>
          </a:bodyPr>
          <a:lstStyle>
            <a:defPPr>
              <a:defRPr lang="en-US"/>
            </a:defPPr>
            <a:lvl1pPr>
              <a:defRPr sz="1300">
                <a:solidFill>
                  <a:schemeClr val="tx1"/>
                </a:solidFill>
                <a:latin typeface="Arial Black" panose="020B0A04020102020204" pitchFamily="34" charset="0"/>
              </a:defRPr>
            </a:lvl1pPr>
          </a:lstStyle>
          <a:p>
            <a:r>
              <a:rPr lang="en-US" sz="1450" spc="-60" dirty="0">
                <a:ln>
                  <a:solidFill>
                    <a:schemeClr val="bg1"/>
                  </a:solidFill>
                </a:ln>
                <a:solidFill>
                  <a:srgbClr val="FFFF66"/>
                </a:solidFill>
              </a:rPr>
              <a:t>Even your tongue will be on fire</a:t>
            </a:r>
            <a:r>
              <a:rPr lang="en-US" sz="1000" spc="-60" dirty="0">
                <a:ln>
                  <a:solidFill>
                    <a:schemeClr val="bg1"/>
                  </a:solidFill>
                </a:ln>
                <a:solidFill>
                  <a:srgbClr val="FFFF66"/>
                </a:solidFill>
              </a:rPr>
              <a:t>.</a:t>
            </a:r>
          </a:p>
        </p:txBody>
      </p:sp>
      <p:sp>
        <p:nvSpPr>
          <p:cNvPr id="2" name="Arrow: Right 1"/>
          <p:cNvSpPr>
            <a:spLocks/>
          </p:cNvSpPr>
          <p:nvPr/>
        </p:nvSpPr>
        <p:spPr bwMode="auto">
          <a:xfrm>
            <a:off x="61850" y="616066"/>
            <a:ext cx="155448" cy="118872"/>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defTabSz="1125538"/>
            <a:endParaRPr lang="en-US" dirty="0"/>
          </a:p>
        </p:txBody>
      </p:sp>
      <p:sp>
        <p:nvSpPr>
          <p:cNvPr id="16" name="TextBox 15"/>
          <p:cNvSpPr txBox="1">
            <a:spLocks noChangeAspect="1"/>
          </p:cNvSpPr>
          <p:nvPr/>
        </p:nvSpPr>
        <p:spPr>
          <a:xfrm>
            <a:off x="251970" y="1146666"/>
            <a:ext cx="2165145" cy="223138"/>
          </a:xfrm>
          <a:prstGeom prst="rect">
            <a:avLst/>
          </a:prstGeom>
          <a:noFill/>
        </p:spPr>
        <p:txBody>
          <a:bodyPr wrap="none" lIns="0" tIns="0" rIns="0" bIns="0" rtlCol="0">
            <a:spAutoFit/>
          </a:bodyPr>
          <a:lstStyle>
            <a:defPPr>
              <a:defRPr lang="en-US"/>
            </a:defPPr>
            <a:lvl1pPr>
              <a:defRPr sz="1200">
                <a:solidFill>
                  <a:schemeClr val="tx1"/>
                </a:solidFill>
                <a:latin typeface="Arial Black" panose="020B0A04020102020204" pitchFamily="34" charset="0"/>
              </a:defRPr>
            </a:lvl1pPr>
          </a:lstStyle>
          <a:p>
            <a:pPr>
              <a:tabLst>
                <a:tab pos="1541463" algn="l"/>
              </a:tabLst>
            </a:pPr>
            <a:r>
              <a:rPr lang="en-US" sz="1450" spc="-60" dirty="0">
                <a:ln>
                  <a:solidFill>
                    <a:schemeClr val="bg1"/>
                  </a:solidFill>
                </a:ln>
                <a:solidFill>
                  <a:srgbClr val="FFFF66"/>
                </a:solidFill>
                <a:sym typeface="Wingdings" panose="05000000000000000000" pitchFamily="2" charset="2"/>
              </a:rPr>
              <a:t>Be constantly terrified,</a:t>
            </a:r>
          </a:p>
        </p:txBody>
      </p:sp>
      <p:sp>
        <p:nvSpPr>
          <p:cNvPr id="55" name="Arrow: Right 54"/>
          <p:cNvSpPr>
            <a:spLocks/>
          </p:cNvSpPr>
          <p:nvPr/>
        </p:nvSpPr>
        <p:spPr bwMode="auto">
          <a:xfrm>
            <a:off x="61850" y="1186619"/>
            <a:ext cx="155448" cy="118872"/>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defTabSz="1125538"/>
            <a:endParaRPr lang="en-US" dirty="0"/>
          </a:p>
        </p:txBody>
      </p:sp>
      <p:sp>
        <p:nvSpPr>
          <p:cNvPr id="17" name="TextBox 16"/>
          <p:cNvSpPr txBox="1">
            <a:spLocks noChangeAspect="1"/>
          </p:cNvSpPr>
          <p:nvPr/>
        </p:nvSpPr>
        <p:spPr>
          <a:xfrm>
            <a:off x="251970" y="1747646"/>
            <a:ext cx="4472431" cy="223138"/>
          </a:xfrm>
          <a:prstGeom prst="rect">
            <a:avLst/>
          </a:prstGeom>
          <a:noFill/>
        </p:spPr>
        <p:txBody>
          <a:bodyPr wrap="square" lIns="0" tIns="0" rIns="0" bIns="0" rtlCol="0">
            <a:spAutoFit/>
          </a:bodyPr>
          <a:lstStyle>
            <a:defPPr>
              <a:defRPr lang="en-US"/>
            </a:defPPr>
            <a:lvl1pPr>
              <a:defRPr sz="1200">
                <a:solidFill>
                  <a:schemeClr val="tx1"/>
                </a:solidFill>
                <a:latin typeface="Arial Black" panose="020B0A04020102020204" pitchFamily="34" charset="0"/>
              </a:defRPr>
            </a:lvl1pPr>
          </a:lstStyle>
          <a:p>
            <a:r>
              <a:rPr lang="en-US" sz="1450" spc="-60" dirty="0">
                <a:ln>
                  <a:solidFill>
                    <a:schemeClr val="bg1"/>
                  </a:solidFill>
                </a:ln>
                <a:solidFill>
                  <a:srgbClr val="FFFF66"/>
                </a:solidFill>
                <a:sym typeface="Wingdings" panose="05000000000000000000" pitchFamily="2" charset="2"/>
              </a:rPr>
              <a:t>Be tortured relentlessly,</a:t>
            </a:r>
          </a:p>
        </p:txBody>
      </p:sp>
      <p:sp>
        <p:nvSpPr>
          <p:cNvPr id="19" name="TextBox 18"/>
          <p:cNvSpPr txBox="1">
            <a:spLocks noChangeAspect="1"/>
          </p:cNvSpPr>
          <p:nvPr/>
        </p:nvSpPr>
        <p:spPr>
          <a:xfrm>
            <a:off x="251968" y="2362983"/>
            <a:ext cx="4320032" cy="223138"/>
          </a:xfrm>
          <a:prstGeom prst="rect">
            <a:avLst/>
          </a:prstGeom>
          <a:noFill/>
        </p:spPr>
        <p:txBody>
          <a:bodyPr wrap="square" lIns="0" tIns="0" rIns="0" bIns="0" rtlCol="0">
            <a:spAutoFit/>
          </a:bodyPr>
          <a:lstStyle>
            <a:defPPr>
              <a:defRPr lang="en-US"/>
            </a:defPPr>
            <a:lvl1pPr>
              <a:defRPr sz="1200">
                <a:solidFill>
                  <a:schemeClr val="tx1"/>
                </a:solidFill>
                <a:latin typeface="Arial Black" panose="020B0A04020102020204" pitchFamily="34" charset="0"/>
              </a:defRPr>
            </a:lvl1pPr>
          </a:lstStyle>
          <a:p>
            <a:r>
              <a:rPr lang="en-US" sz="1450" spc="-60" dirty="0">
                <a:ln>
                  <a:solidFill>
                    <a:schemeClr val="bg1"/>
                  </a:solidFill>
                </a:ln>
                <a:solidFill>
                  <a:srgbClr val="FFFF66"/>
                </a:solidFill>
                <a:sym typeface="Wingdings" panose="05000000000000000000" pitchFamily="2" charset="2"/>
              </a:rPr>
              <a:t>Never have one moment of rest or relief.</a:t>
            </a:r>
            <a:endParaRPr lang="en-US" sz="1450" spc="-60" dirty="0">
              <a:ln>
                <a:solidFill>
                  <a:schemeClr val="bg1"/>
                </a:solidFill>
              </a:ln>
              <a:solidFill>
                <a:srgbClr val="FFFF66"/>
              </a:solidFill>
            </a:endParaRPr>
          </a:p>
        </p:txBody>
      </p:sp>
      <p:cxnSp>
        <p:nvCxnSpPr>
          <p:cNvPr id="4" name="Straight Connector 3"/>
          <p:cNvCxnSpPr/>
          <p:nvPr/>
        </p:nvCxnSpPr>
        <p:spPr bwMode="auto">
          <a:xfrm>
            <a:off x="-92311" y="979777"/>
            <a:ext cx="5257800" cy="48923"/>
          </a:xfrm>
          <a:prstGeom prst="line">
            <a:avLst/>
          </a:prstGeom>
          <a:noFill/>
          <a:ln w="9525" cap="flat" cmpd="sng" algn="ctr">
            <a:noFill/>
            <a:prstDash val="solid"/>
            <a:round/>
            <a:headEnd type="none" w="med" len="med"/>
            <a:tailEnd type="none" w="med" len="med"/>
          </a:ln>
          <a:effectLst/>
        </p:spPr>
      </p:cxnSp>
      <p:sp>
        <p:nvSpPr>
          <p:cNvPr id="26" name="TextBox 25"/>
          <p:cNvSpPr txBox="1">
            <a:spLocks noChangeAspect="1"/>
          </p:cNvSpPr>
          <p:nvPr/>
        </p:nvSpPr>
        <p:spPr>
          <a:xfrm>
            <a:off x="329516" y="1926677"/>
            <a:ext cx="3807007" cy="246221"/>
          </a:xfrm>
          <a:prstGeom prst="rect">
            <a:avLst/>
          </a:prstGeom>
          <a:noFill/>
        </p:spPr>
        <p:txBody>
          <a:bodyPr wrap="square" lIns="0" tIns="0" rIns="0" bIns="0" rtlCol="0">
            <a:spAutoFit/>
          </a:bodyPr>
          <a:lstStyle>
            <a:defPPr>
              <a:defRPr lang="en-US"/>
            </a:defPPr>
            <a:lvl1pPr>
              <a:defRPr sz="1400">
                <a:ln>
                  <a:solidFill>
                    <a:schemeClr val="bg1"/>
                  </a:solidFill>
                </a:ln>
                <a:solidFill>
                  <a:srgbClr val="FFFF66"/>
                </a:solidFill>
                <a:latin typeface="Arial Black" panose="020B0A04020102020204" pitchFamily="34" charset="0"/>
              </a:defRPr>
            </a:lvl1pPr>
          </a:lstStyle>
          <a:p>
            <a:r>
              <a:rPr lang="en-US" sz="1450" spc="-60" dirty="0">
                <a:sym typeface="Wingdings" panose="05000000000000000000" pitchFamily="2" charset="2"/>
              </a:rPr>
              <a:t>by crazed, angry</a:t>
            </a:r>
            <a:r>
              <a:rPr lang="en-US" sz="1600" spc="-60" dirty="0">
                <a:sym typeface="Wingdings" panose="05000000000000000000" pitchFamily="2" charset="2"/>
              </a:rPr>
              <a:t>, </a:t>
            </a:r>
            <a:r>
              <a:rPr lang="en-US" sz="1450" spc="-60" dirty="0">
                <a:sym typeface="Wingdings" panose="05000000000000000000" pitchFamily="2" charset="2"/>
              </a:rPr>
              <a:t>merciless</a:t>
            </a:r>
            <a:r>
              <a:rPr lang="en-US" sz="1600" spc="-60" dirty="0">
                <a:sym typeface="Wingdings" panose="05000000000000000000" pitchFamily="2" charset="2"/>
              </a:rPr>
              <a:t> </a:t>
            </a:r>
            <a:r>
              <a:rPr lang="en-US" sz="1450" spc="-60" dirty="0">
                <a:sym typeface="Wingdings" panose="05000000000000000000" pitchFamily="2" charset="2"/>
              </a:rPr>
              <a:t>creatures.</a:t>
            </a:r>
            <a:endParaRPr lang="en-US" sz="1000" spc="-60" dirty="0"/>
          </a:p>
        </p:txBody>
      </p:sp>
      <p:sp>
        <p:nvSpPr>
          <p:cNvPr id="28" name="TextBox 27"/>
          <p:cNvSpPr txBox="1">
            <a:spLocks noChangeAspect="1"/>
          </p:cNvSpPr>
          <p:nvPr/>
        </p:nvSpPr>
        <p:spPr>
          <a:xfrm>
            <a:off x="329514" y="2931468"/>
            <a:ext cx="3905444" cy="230832"/>
          </a:xfrm>
          <a:prstGeom prst="rect">
            <a:avLst/>
          </a:prstGeom>
          <a:noFill/>
        </p:spPr>
        <p:txBody>
          <a:bodyPr wrap="square" lIns="0" tIns="0" rIns="0" bIns="0" rtlCol="0">
            <a:spAutoFit/>
          </a:bodyPr>
          <a:lstStyle>
            <a:defPPr>
              <a:defRPr lang="en-US"/>
            </a:defPPr>
            <a:lvl1pPr>
              <a:defRPr sz="1400">
                <a:ln>
                  <a:solidFill>
                    <a:schemeClr val="bg1"/>
                  </a:solidFill>
                </a:ln>
                <a:solidFill>
                  <a:srgbClr val="FFFF66"/>
                </a:solidFill>
                <a:latin typeface="Arial Black" panose="020B0A04020102020204" pitchFamily="34" charset="0"/>
              </a:defRPr>
            </a:lvl1pPr>
          </a:lstStyle>
          <a:p>
            <a:r>
              <a:rPr lang="en-US" sz="1450" spc="-60" dirty="0">
                <a:sym typeface="Wingdings" panose="05000000000000000000" pitchFamily="2" charset="2"/>
              </a:rPr>
              <a:t>– down to your very core</a:t>
            </a:r>
            <a:r>
              <a:rPr lang="en-US" sz="600" spc="-60" dirty="0">
                <a:sym typeface="Wingdings" panose="05000000000000000000" pitchFamily="2" charset="2"/>
              </a:rPr>
              <a:t> </a:t>
            </a:r>
            <a:r>
              <a:rPr lang="en-US" sz="1200" spc="-60" dirty="0">
                <a:sym typeface="Wingdings" panose="05000000000000000000" pitchFamily="2" charset="2"/>
              </a:rPr>
              <a:t>:</a:t>
            </a:r>
            <a:r>
              <a:rPr lang="en-US" sz="1450" spc="-60" dirty="0">
                <a:sym typeface="Wingdings" panose="05000000000000000000" pitchFamily="2" charset="2"/>
              </a:rPr>
              <a:t> a worm</a:t>
            </a:r>
            <a:r>
              <a:rPr lang="en-US" sz="1000" spc="-60" dirty="0">
                <a:sym typeface="Wingdings" panose="05000000000000000000" pitchFamily="2" charset="2"/>
              </a:rPr>
              <a:t>.</a:t>
            </a:r>
            <a:endParaRPr lang="en-US" sz="1000" spc="-60" dirty="0"/>
          </a:p>
        </p:txBody>
      </p:sp>
      <p:sp>
        <p:nvSpPr>
          <p:cNvPr id="29" name="TextBox 28"/>
          <p:cNvSpPr txBox="1">
            <a:spLocks/>
          </p:cNvSpPr>
          <p:nvPr/>
        </p:nvSpPr>
        <p:spPr>
          <a:xfrm>
            <a:off x="4213464" y="662740"/>
            <a:ext cx="327014" cy="153888"/>
          </a:xfrm>
          <a:prstGeom prst="rect">
            <a:avLst/>
          </a:prstGeom>
          <a:noFill/>
          <a:ln>
            <a:noFill/>
          </a:ln>
        </p:spPr>
        <p:txBody>
          <a:bodyPr wrap="none" lIns="0" tIns="0" rIns="0" bIns="0" rtlCol="0" anchor="ctr" anchorCtr="0">
            <a:spAutoFit/>
          </a:bodyPr>
          <a:lstStyle>
            <a:defPPr>
              <a:defRPr lang="en-US"/>
            </a:defPPr>
            <a:lvl1pPr algn="ctr">
              <a:defRPr sz="700"/>
            </a:lvl1pPr>
          </a:lstStyle>
          <a:p>
            <a:pPr algn="r"/>
            <a:r>
              <a:rPr lang="en-US" sz="500" b="1" dirty="0"/>
              <a:t>Luke 16:24</a:t>
            </a:r>
          </a:p>
          <a:p>
            <a:pPr algn="r"/>
            <a:r>
              <a:rPr lang="en-US" sz="500" b="1" dirty="0"/>
              <a:t>James 3:6</a:t>
            </a:r>
          </a:p>
        </p:txBody>
      </p:sp>
      <p:sp>
        <p:nvSpPr>
          <p:cNvPr id="33" name="TextBox 32"/>
          <p:cNvSpPr txBox="1">
            <a:spLocks/>
          </p:cNvSpPr>
          <p:nvPr/>
        </p:nvSpPr>
        <p:spPr>
          <a:xfrm>
            <a:off x="4040342" y="1163563"/>
            <a:ext cx="500137" cy="307777"/>
          </a:xfrm>
          <a:prstGeom prst="rect">
            <a:avLst/>
          </a:prstGeom>
          <a:noFill/>
          <a:ln>
            <a:noFill/>
          </a:ln>
        </p:spPr>
        <p:txBody>
          <a:bodyPr wrap="none" lIns="0" tIns="0" rIns="0" bIns="0" rtlCol="0" anchor="ctr" anchorCtr="0">
            <a:spAutoFit/>
          </a:bodyPr>
          <a:lstStyle>
            <a:defPPr>
              <a:defRPr lang="en-US"/>
            </a:defPPr>
            <a:lvl1pPr algn="ctr">
              <a:defRPr sz="700"/>
            </a:lvl1pPr>
          </a:lstStyle>
          <a:p>
            <a:pPr algn="r"/>
            <a:r>
              <a:rPr lang="en-US" sz="500" b="1" dirty="0"/>
              <a:t>Psalm 73:19</a:t>
            </a:r>
          </a:p>
          <a:p>
            <a:pPr algn="r"/>
            <a:r>
              <a:rPr lang="en-US" sz="500" b="1" dirty="0"/>
              <a:t>Jude 1:13</a:t>
            </a:r>
          </a:p>
          <a:p>
            <a:pPr algn="r"/>
            <a:r>
              <a:rPr lang="en-US" sz="500" b="1" dirty="0"/>
              <a:t>Isaiah 60:2</a:t>
            </a:r>
          </a:p>
          <a:p>
            <a:pPr algn="r"/>
            <a:r>
              <a:rPr lang="en-US" sz="500" b="1" dirty="0"/>
              <a:t>Exodus 10:21-22</a:t>
            </a:r>
          </a:p>
        </p:txBody>
      </p:sp>
      <p:sp>
        <p:nvSpPr>
          <p:cNvPr id="41" name="TextBox 40"/>
          <p:cNvSpPr txBox="1">
            <a:spLocks/>
          </p:cNvSpPr>
          <p:nvPr/>
        </p:nvSpPr>
        <p:spPr>
          <a:xfrm>
            <a:off x="4004956" y="1816192"/>
            <a:ext cx="520976" cy="230832"/>
          </a:xfrm>
          <a:prstGeom prst="rect">
            <a:avLst/>
          </a:prstGeom>
          <a:noFill/>
          <a:ln>
            <a:noFill/>
          </a:ln>
        </p:spPr>
        <p:txBody>
          <a:bodyPr wrap="none" lIns="0" tIns="0" rIns="0" bIns="0" rtlCol="0" anchor="ctr" anchorCtr="0">
            <a:spAutoFit/>
          </a:bodyPr>
          <a:lstStyle>
            <a:defPPr>
              <a:defRPr lang="en-US"/>
            </a:defPPr>
            <a:lvl1pPr algn="ctr">
              <a:defRPr sz="700"/>
            </a:lvl1pPr>
          </a:lstStyle>
          <a:p>
            <a:pPr algn="r"/>
            <a:r>
              <a:rPr lang="en-US" sz="500" b="1" dirty="0"/>
              <a:t>Revelation 9:2-10</a:t>
            </a:r>
          </a:p>
          <a:p>
            <a:pPr algn="r"/>
            <a:r>
              <a:rPr lang="en-US" sz="500" b="1" dirty="0"/>
              <a:t>Joel 2:3-11</a:t>
            </a:r>
          </a:p>
          <a:p>
            <a:pPr algn="r"/>
            <a:r>
              <a:rPr lang="en-US" sz="500" b="1" dirty="0"/>
              <a:t>Luke 16:23-24</a:t>
            </a:r>
          </a:p>
        </p:txBody>
      </p:sp>
      <p:sp>
        <p:nvSpPr>
          <p:cNvPr id="49" name="TextBox 48"/>
          <p:cNvSpPr txBox="1">
            <a:spLocks/>
          </p:cNvSpPr>
          <p:nvPr/>
        </p:nvSpPr>
        <p:spPr>
          <a:xfrm>
            <a:off x="4131641" y="2820978"/>
            <a:ext cx="403958" cy="230832"/>
          </a:xfrm>
          <a:prstGeom prst="rect">
            <a:avLst/>
          </a:prstGeom>
          <a:noFill/>
          <a:ln>
            <a:noFill/>
          </a:ln>
        </p:spPr>
        <p:txBody>
          <a:bodyPr wrap="none" lIns="0" tIns="0" rIns="0" bIns="0" rtlCol="0" anchor="ctr" anchorCtr="0">
            <a:spAutoFit/>
          </a:bodyPr>
          <a:lstStyle>
            <a:defPPr>
              <a:defRPr lang="en-US"/>
            </a:defPPr>
            <a:lvl1pPr algn="ctr">
              <a:defRPr sz="700"/>
            </a:lvl1pPr>
          </a:lstStyle>
          <a:p>
            <a:pPr algn="r"/>
            <a:r>
              <a:rPr lang="en-US" sz="500" b="1" dirty="0"/>
              <a:t>Psalm 112:10</a:t>
            </a:r>
          </a:p>
          <a:p>
            <a:pPr algn="r"/>
            <a:r>
              <a:rPr lang="en-US" sz="500" b="1" dirty="0"/>
              <a:t>Job 25:6</a:t>
            </a:r>
          </a:p>
          <a:p>
            <a:pPr algn="r"/>
            <a:r>
              <a:rPr lang="en-US" sz="500" b="1" dirty="0"/>
              <a:t>Psalms 22:6</a:t>
            </a:r>
          </a:p>
        </p:txBody>
      </p:sp>
      <p:sp>
        <p:nvSpPr>
          <p:cNvPr id="53" name="TextBox 52"/>
          <p:cNvSpPr txBox="1">
            <a:spLocks/>
          </p:cNvSpPr>
          <p:nvPr/>
        </p:nvSpPr>
        <p:spPr>
          <a:xfrm>
            <a:off x="4035516" y="2253016"/>
            <a:ext cx="500201" cy="384721"/>
          </a:xfrm>
          <a:prstGeom prst="rect">
            <a:avLst/>
          </a:prstGeom>
          <a:noFill/>
          <a:ln>
            <a:noFill/>
          </a:ln>
        </p:spPr>
        <p:txBody>
          <a:bodyPr wrap="none" lIns="0" tIns="0" rIns="0" bIns="0" rtlCol="0" anchor="ctr" anchorCtr="0">
            <a:spAutoFit/>
          </a:bodyPr>
          <a:lstStyle>
            <a:defPPr>
              <a:defRPr lang="en-US"/>
            </a:defPPr>
            <a:lvl1pPr algn="ctr">
              <a:defRPr sz="400">
                <a:solidFill>
                  <a:srgbClr val="000000"/>
                </a:solidFill>
              </a:defRPr>
            </a:lvl1pPr>
          </a:lstStyle>
          <a:p>
            <a:pPr algn="r"/>
            <a:r>
              <a:rPr lang="en-US" sz="500" b="1" dirty="0">
                <a:solidFill>
                  <a:schemeClr val="bg1"/>
                </a:solidFill>
              </a:rPr>
              <a:t>Revelation 14:11</a:t>
            </a:r>
          </a:p>
          <a:p>
            <a:pPr algn="r"/>
            <a:r>
              <a:rPr lang="en-US" sz="500" b="1" dirty="0"/>
              <a:t>Isaiah 57:20-21</a:t>
            </a:r>
          </a:p>
          <a:p>
            <a:pPr algn="r"/>
            <a:r>
              <a:rPr lang="en-US" sz="500" b="1" dirty="0">
                <a:solidFill>
                  <a:schemeClr val="bg1"/>
                </a:solidFill>
              </a:rPr>
              <a:t>Isaiah 48:22</a:t>
            </a:r>
          </a:p>
          <a:p>
            <a:pPr algn="r"/>
            <a:r>
              <a:rPr lang="en-US" sz="500" b="1" dirty="0">
                <a:solidFill>
                  <a:schemeClr val="bg1"/>
                </a:solidFill>
              </a:rPr>
              <a:t>Job 15:20</a:t>
            </a:r>
          </a:p>
          <a:p>
            <a:pPr algn="r"/>
            <a:r>
              <a:rPr lang="en-US" sz="500" b="1" dirty="0">
                <a:solidFill>
                  <a:schemeClr val="bg1"/>
                </a:solidFill>
              </a:rPr>
              <a:t>Revelation 20:10</a:t>
            </a:r>
          </a:p>
        </p:txBody>
      </p:sp>
      <p:sp>
        <p:nvSpPr>
          <p:cNvPr id="56" name="Arrow: Right 55"/>
          <p:cNvSpPr>
            <a:spLocks/>
          </p:cNvSpPr>
          <p:nvPr/>
        </p:nvSpPr>
        <p:spPr bwMode="auto">
          <a:xfrm>
            <a:off x="61850" y="1794367"/>
            <a:ext cx="155448" cy="118872"/>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defTabSz="1125538"/>
            <a:endParaRPr lang="en-US" dirty="0"/>
          </a:p>
        </p:txBody>
      </p:sp>
      <p:sp>
        <p:nvSpPr>
          <p:cNvPr id="57" name="Arrow: Right 56"/>
          <p:cNvSpPr>
            <a:spLocks/>
          </p:cNvSpPr>
          <p:nvPr/>
        </p:nvSpPr>
        <p:spPr bwMode="auto">
          <a:xfrm>
            <a:off x="61850" y="2405242"/>
            <a:ext cx="155448" cy="118872"/>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defTabSz="1125538"/>
            <a:endParaRPr lang="en-US" dirty="0"/>
          </a:p>
        </p:txBody>
      </p:sp>
      <p:sp>
        <p:nvSpPr>
          <p:cNvPr id="58" name="Arrow: Right 57"/>
          <p:cNvSpPr>
            <a:spLocks/>
          </p:cNvSpPr>
          <p:nvPr/>
        </p:nvSpPr>
        <p:spPr bwMode="auto">
          <a:xfrm>
            <a:off x="61850" y="2800819"/>
            <a:ext cx="155448" cy="118872"/>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defTabSz="1125538"/>
            <a:endParaRPr lang="en-US" dirty="0"/>
          </a:p>
        </p:txBody>
      </p:sp>
      <p:sp>
        <p:nvSpPr>
          <p:cNvPr id="59" name="Rectangle 58"/>
          <p:cNvSpPr/>
          <p:nvPr/>
        </p:nvSpPr>
        <p:spPr>
          <a:xfrm rot="5400000">
            <a:off x="2281532" y="1130528"/>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TextBox 90"/>
          <p:cNvSpPr txBox="1">
            <a:spLocks noChangeAspect="1"/>
          </p:cNvSpPr>
          <p:nvPr/>
        </p:nvSpPr>
        <p:spPr>
          <a:xfrm>
            <a:off x="251970" y="2758012"/>
            <a:ext cx="4045000" cy="230832"/>
          </a:xfrm>
          <a:prstGeom prst="rect">
            <a:avLst/>
          </a:prstGeom>
          <a:noFill/>
        </p:spPr>
        <p:txBody>
          <a:bodyPr wrap="square" lIns="0" tIns="0" rIns="0" bIns="0" rtlCol="0">
            <a:spAutoFit/>
          </a:bodyPr>
          <a:lstStyle>
            <a:defPPr>
              <a:defRPr lang="en-US"/>
            </a:defPPr>
            <a:lvl1pPr>
              <a:defRPr sz="1000">
                <a:solidFill>
                  <a:schemeClr val="tx1"/>
                </a:solidFill>
                <a:latin typeface="Arial Black" panose="020B0A04020102020204" pitchFamily="34" charset="0"/>
              </a:defRPr>
            </a:lvl1pPr>
          </a:lstStyle>
          <a:p>
            <a:r>
              <a:rPr lang="en-US" sz="1450" spc="-60" dirty="0">
                <a:ln>
                  <a:solidFill>
                    <a:schemeClr val="bg1"/>
                  </a:solidFill>
                </a:ln>
                <a:solidFill>
                  <a:srgbClr val="FFFF66"/>
                </a:solidFill>
                <a:sym typeface="Wingdings" panose="05000000000000000000" pitchFamily="2" charset="2"/>
              </a:rPr>
              <a:t>And melt – not burn up</a:t>
            </a:r>
            <a:r>
              <a:rPr lang="en-US" sz="1200" spc="-60" dirty="0">
                <a:ln>
                  <a:solidFill>
                    <a:schemeClr val="bg1"/>
                  </a:solidFill>
                </a:ln>
                <a:solidFill>
                  <a:srgbClr val="FFFF66"/>
                </a:solidFill>
                <a:sym typeface="Wingdings" panose="05000000000000000000" pitchFamily="2" charset="2"/>
              </a:rPr>
              <a:t>,</a:t>
            </a:r>
            <a:r>
              <a:rPr lang="en-US" sz="1450" spc="-60" dirty="0">
                <a:ln>
                  <a:solidFill>
                    <a:schemeClr val="bg1"/>
                  </a:solidFill>
                </a:ln>
                <a:solidFill>
                  <a:srgbClr val="FFFF66"/>
                </a:solidFill>
                <a:sym typeface="Wingdings" panose="05000000000000000000" pitchFamily="2" charset="2"/>
              </a:rPr>
              <a:t> but slowly melt</a:t>
            </a:r>
            <a:endParaRPr lang="en-US" sz="1450" spc="-60" dirty="0">
              <a:ln>
                <a:solidFill>
                  <a:schemeClr val="bg1"/>
                </a:solidFill>
              </a:ln>
              <a:solidFill>
                <a:srgbClr val="FFFF66"/>
              </a:solidFill>
            </a:endParaRPr>
          </a:p>
        </p:txBody>
      </p:sp>
      <p:sp>
        <p:nvSpPr>
          <p:cNvPr id="61" name="TextBox 60">
            <a:extLst>
              <a:ext uri="{FF2B5EF4-FFF2-40B4-BE49-F238E27FC236}">
                <a16:creationId xmlns:a16="http://schemas.microsoft.com/office/drawing/2014/main" id="{41B90642-A5E7-1F01-9A6D-9E67FB3585B7}"/>
              </a:ext>
            </a:extLst>
          </p:cNvPr>
          <p:cNvSpPr txBox="1">
            <a:spLocks noChangeAspect="1"/>
          </p:cNvSpPr>
          <p:nvPr/>
        </p:nvSpPr>
        <p:spPr>
          <a:xfrm>
            <a:off x="329538" y="1341785"/>
            <a:ext cx="3807007" cy="223138"/>
          </a:xfrm>
          <a:prstGeom prst="rect">
            <a:avLst/>
          </a:prstGeom>
          <a:noFill/>
        </p:spPr>
        <p:txBody>
          <a:bodyPr wrap="square" lIns="0" tIns="0" rIns="0" bIns="0" rtlCol="0">
            <a:spAutoFit/>
          </a:bodyPr>
          <a:lstStyle>
            <a:defPPr>
              <a:defRPr lang="en-US"/>
            </a:defPPr>
            <a:lvl1pPr>
              <a:defRPr sz="1400">
                <a:ln>
                  <a:solidFill>
                    <a:schemeClr val="bg1"/>
                  </a:solidFill>
                </a:ln>
                <a:solidFill>
                  <a:srgbClr val="FFFF66"/>
                </a:solidFill>
                <a:latin typeface="Arial Black" panose="020B0A04020102020204" pitchFamily="34" charset="0"/>
              </a:defRPr>
            </a:lvl1pPr>
          </a:lstStyle>
          <a:p>
            <a:r>
              <a:rPr lang="en-US" sz="1450" spc="-60" dirty="0">
                <a:sym typeface="Wingdings" panose="05000000000000000000" pitchFamily="2" charset="2"/>
              </a:rPr>
              <a:t>in a “gross” darkness that you’ll feel.</a:t>
            </a:r>
            <a:endParaRPr lang="en-US" sz="1000" spc="-60" dirty="0"/>
          </a:p>
        </p:txBody>
      </p:sp>
      <p:sp>
        <p:nvSpPr>
          <p:cNvPr id="5" name="Rectangle 4">
            <a:extLst>
              <a:ext uri="{FF2B5EF4-FFF2-40B4-BE49-F238E27FC236}">
                <a16:creationId xmlns:a16="http://schemas.microsoft.com/office/drawing/2014/main" id="{9662DDC7-CE08-58FA-A07C-5B11810E9942}"/>
              </a:ext>
            </a:extLst>
          </p:cNvPr>
          <p:cNvSpPr/>
          <p:nvPr/>
        </p:nvSpPr>
        <p:spPr>
          <a:xfrm>
            <a:off x="64491" y="400812"/>
            <a:ext cx="3127248" cy="18288"/>
          </a:xfrm>
          <a:prstGeom prst="rect">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9525">
                <a:solidFill>
                  <a:schemeClr val="tx1"/>
                </a:solidFill>
              </a:ln>
            </a:endParaRPr>
          </a:p>
        </p:txBody>
      </p:sp>
      <p:sp>
        <p:nvSpPr>
          <p:cNvPr id="20" name="TextBox 19"/>
          <p:cNvSpPr txBox="1"/>
          <p:nvPr/>
        </p:nvSpPr>
        <p:spPr>
          <a:xfrm>
            <a:off x="57306" y="129829"/>
            <a:ext cx="3371695" cy="276999"/>
          </a:xfrm>
          <a:prstGeom prst="rect">
            <a:avLst/>
          </a:prstGeom>
          <a:noFill/>
        </p:spPr>
        <p:txBody>
          <a:bodyPr wrap="square" lIns="0" tIns="0" rIns="0" bIns="0" rtlCol="0">
            <a:spAutoFit/>
          </a:bodyPr>
          <a:lstStyle>
            <a:defPPr>
              <a:defRPr lang="en-US"/>
            </a:defPPr>
            <a:lvl1pPr>
              <a:defRPr sz="1500">
                <a:ln>
                  <a:solidFill>
                    <a:srgbClr val="C3260C"/>
                  </a:solidFill>
                </a:ln>
                <a:solidFill>
                  <a:srgbClr val="FFFFFF"/>
                </a:solidFill>
                <a:latin typeface="Arial Black" panose="020B0A04020102020204" pitchFamily="34" charset="0"/>
              </a:defRPr>
            </a:lvl1pPr>
          </a:lstStyle>
          <a:p>
            <a:r>
              <a:rPr lang="en-US" sz="1800" dirty="0">
                <a:ln w="12700">
                  <a:solidFill>
                    <a:schemeClr val="bg1"/>
                  </a:solidFill>
                </a:ln>
                <a:solidFill>
                  <a:srgbClr val="FFFF66"/>
                </a:solidFill>
              </a:rPr>
              <a:t>In the </a:t>
            </a:r>
            <a:r>
              <a:rPr lang="en-US" sz="1800" dirty="0">
                <a:ln w="9525">
                  <a:solidFill>
                    <a:srgbClr val="C3260C"/>
                  </a:solidFill>
                </a:ln>
                <a:solidFill>
                  <a:schemeClr val="tx1"/>
                </a:solidFill>
                <a:latin typeface="Impact" panose="020B0806030902050204" pitchFamily="34" charset="0"/>
              </a:rPr>
              <a:t>Lake of Fire</a:t>
            </a:r>
            <a:r>
              <a:rPr lang="en-US" sz="1800" dirty="0">
                <a:ln w="12700">
                  <a:solidFill>
                    <a:schemeClr val="bg1"/>
                  </a:solidFill>
                </a:ln>
                <a:solidFill>
                  <a:srgbClr val="FFFF66"/>
                </a:solidFill>
              </a:rPr>
              <a:t>, you will</a:t>
            </a:r>
            <a:r>
              <a:rPr lang="en-US" sz="1400" dirty="0">
                <a:ln w="12700">
                  <a:solidFill>
                    <a:schemeClr val="bg1"/>
                  </a:solidFill>
                </a:ln>
                <a:solidFill>
                  <a:srgbClr val="FFFF66"/>
                </a:solidFill>
              </a:rPr>
              <a:t>...</a:t>
            </a:r>
            <a:endParaRPr lang="en-US" sz="1800" dirty="0">
              <a:ln w="12700">
                <a:solidFill>
                  <a:schemeClr val="bg1"/>
                </a:solidFill>
              </a:ln>
              <a:solidFill>
                <a:srgbClr val="FFFF66"/>
              </a:solidFill>
            </a:endParaRPr>
          </a:p>
        </p:txBody>
      </p:sp>
      <p:sp>
        <p:nvSpPr>
          <p:cNvPr id="30" name="TextBox 29"/>
          <p:cNvSpPr txBox="1"/>
          <p:nvPr/>
        </p:nvSpPr>
        <p:spPr>
          <a:xfrm>
            <a:off x="-4168397" y="419101"/>
            <a:ext cx="4114800" cy="300595"/>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algn="l">
              <a:lnSpc>
                <a:spcPts val="1000"/>
              </a:lnSpc>
              <a:spcBef>
                <a:spcPts val="100"/>
              </a:spcBef>
              <a:spcAft>
                <a:spcPts val="100"/>
              </a:spcAft>
            </a:pPr>
            <a:r>
              <a:rPr lang="en-US" i="1" dirty="0"/>
              <a:t>Luke 16:24 ... </a:t>
            </a:r>
            <a:r>
              <a:rPr lang="en-US" b="1" i="1" u="sng" dirty="0"/>
              <a:t>cool my tongue</a:t>
            </a:r>
            <a:r>
              <a:rPr lang="en-US" i="1" dirty="0"/>
              <a:t>; for I am tormented in this flame.</a:t>
            </a:r>
          </a:p>
          <a:p>
            <a:pPr algn="l">
              <a:lnSpc>
                <a:spcPts val="1000"/>
              </a:lnSpc>
              <a:spcBef>
                <a:spcPts val="100"/>
              </a:spcBef>
              <a:spcAft>
                <a:spcPts val="100"/>
              </a:spcAft>
            </a:pPr>
            <a:r>
              <a:rPr lang="en-US" i="1" dirty="0"/>
              <a:t>James 3:6  And </a:t>
            </a:r>
            <a:r>
              <a:rPr lang="en-US" b="1" i="1" u="sng" dirty="0"/>
              <a:t>the tongue is</a:t>
            </a:r>
            <a:r>
              <a:rPr lang="en-US" i="1" dirty="0"/>
              <a:t>…</a:t>
            </a:r>
            <a:r>
              <a:rPr lang="en-US" b="1" i="1" u="sng" dirty="0"/>
              <a:t>set on fire of hell</a:t>
            </a:r>
            <a:r>
              <a:rPr lang="en-US" i="1" dirty="0"/>
              <a:t>.</a:t>
            </a:r>
          </a:p>
        </p:txBody>
      </p:sp>
      <p:sp>
        <p:nvSpPr>
          <p:cNvPr id="34" name="TextBox 33"/>
          <p:cNvSpPr txBox="1"/>
          <p:nvPr/>
        </p:nvSpPr>
        <p:spPr>
          <a:xfrm>
            <a:off x="-4168397" y="737828"/>
            <a:ext cx="4114800" cy="608372"/>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algn="l">
              <a:lnSpc>
                <a:spcPts val="1000"/>
              </a:lnSpc>
              <a:spcBef>
                <a:spcPts val="100"/>
              </a:spcBef>
              <a:spcAft>
                <a:spcPts val="100"/>
              </a:spcAft>
            </a:pPr>
            <a:r>
              <a:rPr lang="en-US" i="1" dirty="0"/>
              <a:t>Psalm 73:19 ... they are </a:t>
            </a:r>
            <a:r>
              <a:rPr lang="en-US" b="1" i="1" u="sng" dirty="0"/>
              <a:t>utterly consumed with terrors</a:t>
            </a:r>
            <a:r>
              <a:rPr lang="en-US" i="1" dirty="0"/>
              <a:t>.</a:t>
            </a:r>
          </a:p>
          <a:p>
            <a:pPr algn="l">
              <a:lnSpc>
                <a:spcPts val="1000"/>
              </a:lnSpc>
              <a:spcBef>
                <a:spcPts val="100"/>
              </a:spcBef>
              <a:spcAft>
                <a:spcPts val="100"/>
              </a:spcAft>
            </a:pPr>
            <a:r>
              <a:rPr lang="en-US" i="1" dirty="0"/>
              <a:t>Jude 1:13 ... to whom is reserved </a:t>
            </a:r>
            <a:r>
              <a:rPr lang="en-US" b="1" i="1" u="sng" dirty="0"/>
              <a:t>the blackness of darkness for ever</a:t>
            </a:r>
            <a:r>
              <a:rPr lang="en-US" i="1" dirty="0"/>
              <a:t>.</a:t>
            </a:r>
          </a:p>
          <a:p>
            <a:pPr algn="l">
              <a:lnSpc>
                <a:spcPts val="1000"/>
              </a:lnSpc>
              <a:spcBef>
                <a:spcPts val="100"/>
              </a:spcBef>
              <a:spcAft>
                <a:spcPts val="100"/>
              </a:spcAft>
            </a:pPr>
            <a:r>
              <a:rPr lang="en-US" i="1" dirty="0"/>
              <a:t>Isaiah 60:2 ... </a:t>
            </a:r>
            <a:r>
              <a:rPr lang="en-US" b="1" i="1" u="sng" dirty="0"/>
              <a:t>darkness shall cover </a:t>
            </a:r>
            <a:r>
              <a:rPr lang="en-US" i="1" dirty="0"/>
              <a:t>the earth, and </a:t>
            </a:r>
            <a:r>
              <a:rPr lang="en-US" b="1" i="1" u="sng" dirty="0"/>
              <a:t>gross darkness the people</a:t>
            </a:r>
          </a:p>
          <a:p>
            <a:pPr algn="l">
              <a:lnSpc>
                <a:spcPts val="1000"/>
              </a:lnSpc>
              <a:spcBef>
                <a:spcPts val="100"/>
              </a:spcBef>
              <a:spcAft>
                <a:spcPts val="100"/>
              </a:spcAft>
            </a:pPr>
            <a:r>
              <a:rPr lang="en-US" i="1" dirty="0"/>
              <a:t>Exodus 10:21-22  ... </a:t>
            </a:r>
            <a:r>
              <a:rPr lang="en-US" b="1" i="1" u="sng" dirty="0"/>
              <a:t>even darkness which may be felt</a:t>
            </a:r>
            <a:r>
              <a:rPr lang="en-US" i="1" dirty="0"/>
              <a:t>. </a:t>
            </a:r>
          </a:p>
        </p:txBody>
      </p:sp>
      <p:sp>
        <p:nvSpPr>
          <p:cNvPr id="42" name="TextBox 41"/>
          <p:cNvSpPr txBox="1"/>
          <p:nvPr/>
        </p:nvSpPr>
        <p:spPr>
          <a:xfrm>
            <a:off x="4647227" y="1667284"/>
            <a:ext cx="4526280" cy="2083134"/>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algn="l">
              <a:lnSpc>
                <a:spcPts val="900"/>
              </a:lnSpc>
              <a:spcBef>
                <a:spcPts val="200"/>
              </a:spcBef>
              <a:spcAft>
                <a:spcPts val="200"/>
              </a:spcAft>
            </a:pPr>
            <a:r>
              <a:rPr lang="en-US" i="1" dirty="0"/>
              <a:t>Revelation 9:2-10  And he opened the bottomless pit; ...  And there came out ... locusts upon the earth: and unto them was given power, as the scorpions of the earth have power. ... and </a:t>
            </a:r>
            <a:r>
              <a:rPr lang="en-US" b="1" i="1" u="sng" dirty="0"/>
              <a:t>their torment was as the torment</a:t>
            </a:r>
            <a:r>
              <a:rPr lang="en-US" i="1" dirty="0"/>
              <a:t> of a scorpion, when he striketh a man ... And the shapes of the locusts were like unto horses ... on their heads were as it were crowns like gold, and their faces were as the faces of men.  And they had hair as the hair of women, and their teeth were as the teeth of lions. And they had breastplates, ... and the sound of their wings was as the sound of chariots ...  And they had tails like unto scorpions, and there were stings in their tails: and </a:t>
            </a:r>
            <a:r>
              <a:rPr lang="en-US" b="1" i="1" u="sng" dirty="0"/>
              <a:t>their power was to hurt men </a:t>
            </a:r>
            <a:r>
              <a:rPr lang="en-US" i="1" dirty="0"/>
              <a:t>...</a:t>
            </a:r>
          </a:p>
          <a:p>
            <a:pPr algn="l">
              <a:lnSpc>
                <a:spcPts val="900"/>
              </a:lnSpc>
              <a:spcBef>
                <a:spcPts val="200"/>
              </a:spcBef>
              <a:spcAft>
                <a:spcPts val="200"/>
              </a:spcAft>
            </a:pPr>
            <a:r>
              <a:rPr lang="en-US" i="1" dirty="0"/>
              <a:t>Joel 2:3-11  A fire devoureth before them; ... The appearance of them is as the appearance of horses; and as horsemen, so shall they run.  ...  Before their face </a:t>
            </a:r>
            <a:r>
              <a:rPr lang="en-US" b="1" i="1" u="sng" dirty="0"/>
              <a:t>the people shall be much pained</a:t>
            </a:r>
            <a:r>
              <a:rPr lang="en-US" i="1" dirty="0"/>
              <a:t>: ... They shall run like mighty men; ...   And the LORD shall utter his voice before his army: ... for the day of the LORD is great and very terrible; and who can abide it?</a:t>
            </a:r>
          </a:p>
          <a:p>
            <a:pPr algn="l">
              <a:lnSpc>
                <a:spcPts val="900"/>
              </a:lnSpc>
              <a:spcBef>
                <a:spcPts val="200"/>
              </a:spcBef>
              <a:spcAft>
                <a:spcPts val="200"/>
              </a:spcAft>
            </a:pPr>
            <a:r>
              <a:rPr lang="en-US" i="1" dirty="0"/>
              <a:t>Luke 16:23-24  And in hell he lift up his eyes, </a:t>
            </a:r>
            <a:r>
              <a:rPr lang="en-US" b="1" i="1" u="sng" dirty="0"/>
              <a:t>being in torments</a:t>
            </a:r>
            <a:r>
              <a:rPr lang="en-US" i="1" dirty="0"/>
              <a:t>, and seeth Abraham afar off, and Lazarus in his bosom.  24  And he cried and said, Father Abraham, have mercy on me, and send Lazarus, that he may dip the tip of his finger in water, and cool my tongue; for </a:t>
            </a:r>
            <a:r>
              <a:rPr lang="en-US" b="1" i="1" u="sng" dirty="0"/>
              <a:t>I am tormented in this flame</a:t>
            </a:r>
            <a:r>
              <a:rPr lang="en-US" i="1" dirty="0"/>
              <a:t>.</a:t>
            </a:r>
          </a:p>
        </p:txBody>
      </p:sp>
      <p:sp>
        <p:nvSpPr>
          <p:cNvPr id="50" name="TextBox 49"/>
          <p:cNvSpPr txBox="1"/>
          <p:nvPr/>
        </p:nvSpPr>
        <p:spPr>
          <a:xfrm>
            <a:off x="-4177240" y="2609851"/>
            <a:ext cx="4114800" cy="425245"/>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lnSpc>
                <a:spcPts val="900"/>
              </a:lnSpc>
              <a:spcBef>
                <a:spcPts val="100"/>
              </a:spcBef>
              <a:spcAft>
                <a:spcPts val="100"/>
              </a:spcAft>
            </a:pPr>
            <a:r>
              <a:rPr lang="en-US" i="1" dirty="0"/>
              <a:t>Psalms 112:10  The wicked shall ... </a:t>
            </a:r>
            <a:r>
              <a:rPr lang="en-US" b="1" i="1" u="sng" dirty="0"/>
              <a:t>melt away</a:t>
            </a:r>
            <a:r>
              <a:rPr lang="en-US" i="1" dirty="0"/>
              <a:t>:</a:t>
            </a:r>
          </a:p>
          <a:p>
            <a:pPr algn="l">
              <a:lnSpc>
                <a:spcPts val="900"/>
              </a:lnSpc>
              <a:spcBef>
                <a:spcPts val="100"/>
              </a:spcBef>
              <a:spcAft>
                <a:spcPts val="100"/>
              </a:spcAft>
            </a:pPr>
            <a:r>
              <a:rPr lang="en-US" i="1" dirty="0"/>
              <a:t>Job 25:6  ...</a:t>
            </a:r>
            <a:r>
              <a:rPr lang="en-US" b="1" i="1" u="sng" dirty="0"/>
              <a:t>man, that is a worm</a:t>
            </a:r>
            <a:r>
              <a:rPr lang="en-US" i="1" dirty="0"/>
              <a:t>? and the son of </a:t>
            </a:r>
            <a:r>
              <a:rPr lang="en-US" b="1" i="1" u="sng" dirty="0"/>
              <a:t>man, which is a worm</a:t>
            </a:r>
            <a:r>
              <a:rPr lang="en-US" i="1" dirty="0"/>
              <a:t>?</a:t>
            </a:r>
          </a:p>
          <a:p>
            <a:pPr algn="l">
              <a:lnSpc>
                <a:spcPts val="900"/>
              </a:lnSpc>
              <a:spcBef>
                <a:spcPts val="100"/>
              </a:spcBef>
              <a:spcAft>
                <a:spcPts val="100"/>
              </a:spcAft>
            </a:pPr>
            <a:r>
              <a:rPr lang="en-US" i="1" dirty="0"/>
              <a:t>Psalms 22:6  But </a:t>
            </a:r>
            <a:r>
              <a:rPr lang="en-US" b="1" i="1" u="sng" dirty="0"/>
              <a:t>I am a worm, and no man</a:t>
            </a:r>
            <a:r>
              <a:rPr lang="en-US" i="1" dirty="0"/>
              <a:t>; ...</a:t>
            </a:r>
          </a:p>
        </p:txBody>
      </p:sp>
      <p:sp>
        <p:nvSpPr>
          <p:cNvPr id="60" name="TextBox 59"/>
          <p:cNvSpPr txBox="1"/>
          <p:nvPr/>
        </p:nvSpPr>
        <p:spPr>
          <a:xfrm>
            <a:off x="4647227" y="-570591"/>
            <a:ext cx="4206240" cy="2180084"/>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1000"/>
              </a:lnSpc>
              <a:spcBef>
                <a:spcPts val="200"/>
              </a:spcBef>
              <a:spcAft>
                <a:spcPts val="200"/>
              </a:spcAft>
            </a:pPr>
            <a:r>
              <a:rPr lang="en-US" dirty="0">
                <a:solidFill>
                  <a:schemeClr val="bg1"/>
                </a:solidFill>
              </a:rPr>
              <a:t>Revelation 20:15 And whosoever was not found written in the book of life           </a:t>
            </a:r>
            <a:r>
              <a:rPr lang="en-US" b="1" u="sng" dirty="0">
                <a:solidFill>
                  <a:schemeClr val="bg1"/>
                </a:solidFill>
              </a:rPr>
              <a:t>was cast into the lake of fire</a:t>
            </a:r>
            <a:r>
              <a:rPr lang="en-US" dirty="0">
                <a:solidFill>
                  <a:schemeClr val="bg1"/>
                </a:solidFill>
              </a:rPr>
              <a:t>. </a:t>
            </a:r>
          </a:p>
          <a:p>
            <a:pPr algn="l">
              <a:lnSpc>
                <a:spcPts val="1000"/>
              </a:lnSpc>
              <a:spcBef>
                <a:spcPts val="200"/>
              </a:spcBef>
              <a:spcAft>
                <a:spcPts val="200"/>
              </a:spcAft>
            </a:pPr>
            <a:r>
              <a:rPr lang="en-US" dirty="0">
                <a:solidFill>
                  <a:schemeClr val="bg1"/>
                </a:solidFill>
              </a:rPr>
              <a:t>Matthew 25:41  Then shall he say also unto them on the left hand, Depart from me, ye cursed, </a:t>
            </a:r>
            <a:r>
              <a:rPr lang="en-US" b="1" u="sng" dirty="0">
                <a:solidFill>
                  <a:schemeClr val="bg1"/>
                </a:solidFill>
              </a:rPr>
              <a:t>into everlasting fire</a:t>
            </a:r>
            <a:r>
              <a:rPr lang="en-US" dirty="0">
                <a:solidFill>
                  <a:schemeClr val="bg1"/>
                </a:solidFill>
              </a:rPr>
              <a:t>, </a:t>
            </a:r>
            <a:r>
              <a:rPr lang="en-US" b="1" u="sng" dirty="0">
                <a:solidFill>
                  <a:schemeClr val="bg1"/>
                </a:solidFill>
              </a:rPr>
              <a:t>prepared for the devil and his angels</a:t>
            </a:r>
            <a:r>
              <a:rPr lang="en-US" dirty="0">
                <a:solidFill>
                  <a:schemeClr val="bg1"/>
                </a:solidFill>
              </a:rPr>
              <a:t>:</a:t>
            </a:r>
          </a:p>
          <a:p>
            <a:pPr algn="l">
              <a:lnSpc>
                <a:spcPts val="1000"/>
              </a:lnSpc>
              <a:spcBef>
                <a:spcPts val="200"/>
              </a:spcBef>
              <a:spcAft>
                <a:spcPts val="200"/>
              </a:spcAft>
            </a:pPr>
            <a:r>
              <a:rPr lang="en-US" dirty="0">
                <a:solidFill>
                  <a:schemeClr val="bg1"/>
                </a:solidFill>
              </a:rPr>
              <a:t>Revelation 20:10  And </a:t>
            </a:r>
            <a:r>
              <a:rPr lang="en-US" b="1" u="sng" dirty="0">
                <a:solidFill>
                  <a:schemeClr val="bg1"/>
                </a:solidFill>
              </a:rPr>
              <a:t>the devil </a:t>
            </a:r>
            <a:r>
              <a:rPr lang="en-US" dirty="0">
                <a:solidFill>
                  <a:schemeClr val="bg1"/>
                </a:solidFill>
              </a:rPr>
              <a:t>that deceived them </a:t>
            </a:r>
            <a:r>
              <a:rPr lang="en-US" b="1" u="sng" dirty="0">
                <a:solidFill>
                  <a:schemeClr val="bg1"/>
                </a:solidFill>
              </a:rPr>
              <a:t>was cast into the lake of fire </a:t>
            </a:r>
            <a:r>
              <a:rPr lang="en-US" dirty="0">
                <a:solidFill>
                  <a:schemeClr val="bg1"/>
                </a:solidFill>
              </a:rPr>
              <a:t>and brimstone, where the beast and the false prophet are, and shall be tormented day and night for ever and ever.</a:t>
            </a:r>
          </a:p>
          <a:p>
            <a:pPr algn="l">
              <a:lnSpc>
                <a:spcPts val="1000"/>
              </a:lnSpc>
              <a:spcBef>
                <a:spcPts val="200"/>
              </a:spcBef>
              <a:spcAft>
                <a:spcPts val="200"/>
              </a:spcAft>
            </a:pPr>
            <a:r>
              <a:rPr lang="en-US" dirty="0">
                <a:solidFill>
                  <a:schemeClr val="bg1"/>
                </a:solidFill>
              </a:rPr>
              <a:t>Matthew 25:46  And these shall go away into </a:t>
            </a:r>
            <a:r>
              <a:rPr lang="en-US" b="1" u="sng" dirty="0">
                <a:solidFill>
                  <a:schemeClr val="bg1"/>
                </a:solidFill>
              </a:rPr>
              <a:t>everlasting punishment</a:t>
            </a:r>
            <a:r>
              <a:rPr lang="en-US" dirty="0">
                <a:solidFill>
                  <a:schemeClr val="bg1"/>
                </a:solidFill>
              </a:rPr>
              <a:t>: but the righteous into life eternal.</a:t>
            </a:r>
          </a:p>
          <a:p>
            <a:pPr algn="l">
              <a:lnSpc>
                <a:spcPts val="1000"/>
              </a:lnSpc>
              <a:spcBef>
                <a:spcPts val="200"/>
              </a:spcBef>
              <a:spcAft>
                <a:spcPts val="200"/>
              </a:spcAft>
            </a:pPr>
            <a:r>
              <a:rPr lang="en-US" dirty="0">
                <a:solidFill>
                  <a:schemeClr val="bg1"/>
                </a:solidFill>
              </a:rPr>
              <a:t>Luke 16:22-23  And it came to pass, that the beggar died, and was carried by the angels into Abraham's bosom: </a:t>
            </a:r>
            <a:r>
              <a:rPr lang="en-US" b="1" u="sng" dirty="0">
                <a:solidFill>
                  <a:schemeClr val="bg1"/>
                </a:solidFill>
              </a:rPr>
              <a:t>the rich man also died</a:t>
            </a:r>
            <a:r>
              <a:rPr lang="en-US" dirty="0">
                <a:solidFill>
                  <a:schemeClr val="bg1"/>
                </a:solidFill>
              </a:rPr>
              <a:t>, and was buried;	      23  </a:t>
            </a:r>
            <a:r>
              <a:rPr lang="en-US" b="1" u="sng" dirty="0">
                <a:solidFill>
                  <a:schemeClr val="bg1"/>
                </a:solidFill>
              </a:rPr>
              <a:t>And in hell he lift up his eyes</a:t>
            </a:r>
            <a:r>
              <a:rPr lang="en-US" dirty="0">
                <a:solidFill>
                  <a:schemeClr val="bg1"/>
                </a:solidFill>
              </a:rPr>
              <a:t>, </a:t>
            </a:r>
            <a:r>
              <a:rPr lang="en-US" b="1" u="sng" dirty="0">
                <a:solidFill>
                  <a:schemeClr val="bg1"/>
                </a:solidFill>
              </a:rPr>
              <a:t>being in torments</a:t>
            </a:r>
            <a:r>
              <a:rPr lang="en-US" dirty="0">
                <a:solidFill>
                  <a:schemeClr val="bg1"/>
                </a:solidFill>
              </a:rPr>
              <a:t>, and seeth Abraham afar off, and Lazarus in his bosom.</a:t>
            </a:r>
          </a:p>
          <a:p>
            <a:pPr algn="l">
              <a:lnSpc>
                <a:spcPts val="1000"/>
              </a:lnSpc>
              <a:spcBef>
                <a:spcPts val="200"/>
              </a:spcBef>
              <a:spcAft>
                <a:spcPts val="200"/>
              </a:spcAft>
            </a:pPr>
            <a:r>
              <a:rPr lang="en-US" dirty="0">
                <a:solidFill>
                  <a:schemeClr val="bg1"/>
                </a:solidFill>
              </a:rPr>
              <a:t>Revelation 20:14  And </a:t>
            </a:r>
            <a:r>
              <a:rPr lang="en-US" b="1" u="sng" dirty="0">
                <a:solidFill>
                  <a:schemeClr val="bg1"/>
                </a:solidFill>
              </a:rPr>
              <a:t>death and hell were cast into the lake of fire</a:t>
            </a:r>
            <a:r>
              <a:rPr lang="en-US" dirty="0">
                <a:solidFill>
                  <a:schemeClr val="bg1"/>
                </a:solidFill>
              </a:rPr>
              <a:t>. This is the second death.</a:t>
            </a:r>
          </a:p>
        </p:txBody>
      </p:sp>
      <p:sp>
        <p:nvSpPr>
          <p:cNvPr id="9" name="TextBox 8">
            <a:extLst>
              <a:ext uri="{FF2B5EF4-FFF2-40B4-BE49-F238E27FC236}">
                <a16:creationId xmlns:a16="http://schemas.microsoft.com/office/drawing/2014/main" id="{A5F3685D-0CA5-42AD-56DE-71EB3B987B86}"/>
              </a:ext>
            </a:extLst>
          </p:cNvPr>
          <p:cNvSpPr txBox="1"/>
          <p:nvPr/>
        </p:nvSpPr>
        <p:spPr>
          <a:xfrm>
            <a:off x="-4588720" y="1386119"/>
            <a:ext cx="4526280" cy="1156214"/>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lnSpc>
                <a:spcPts val="1000"/>
              </a:lnSpc>
              <a:spcBef>
                <a:spcPts val="100"/>
              </a:spcBef>
              <a:spcAft>
                <a:spcPts val="100"/>
              </a:spcAft>
            </a:pPr>
            <a:r>
              <a:rPr lang="en-US" i="1" dirty="0"/>
              <a:t>Revelation 14:11  And the smoke of their torment ascendeth up for ever and ever: and </a:t>
            </a:r>
            <a:r>
              <a:rPr lang="en-US" b="1" i="1" u="sng" dirty="0"/>
              <a:t>they have no rest day nor night</a:t>
            </a:r>
            <a:r>
              <a:rPr lang="en-US" i="1" dirty="0"/>
              <a:t>, ...</a:t>
            </a:r>
          </a:p>
          <a:p>
            <a:pPr algn="l">
              <a:lnSpc>
                <a:spcPts val="1000"/>
              </a:lnSpc>
              <a:spcBef>
                <a:spcPts val="100"/>
              </a:spcBef>
              <a:spcAft>
                <a:spcPts val="100"/>
              </a:spcAft>
            </a:pPr>
            <a:r>
              <a:rPr lang="en-US" i="1" dirty="0"/>
              <a:t>Isaiah 57:20-21  But </a:t>
            </a:r>
            <a:r>
              <a:rPr lang="en-US" b="1" i="1" u="sng" dirty="0"/>
              <a:t>the wicked </a:t>
            </a:r>
            <a:r>
              <a:rPr lang="en-US" i="1" u="sng" dirty="0"/>
              <a:t>are like the troubled sea, when it </a:t>
            </a:r>
            <a:r>
              <a:rPr lang="en-US" b="1" i="1" u="sng" dirty="0"/>
              <a:t>cannot rest</a:t>
            </a:r>
            <a:r>
              <a:rPr lang="en-US" i="1" dirty="0"/>
              <a:t>, whose waters cast up mire and dirt.  21  </a:t>
            </a:r>
            <a:r>
              <a:rPr lang="en-US" b="1" i="1" u="sng" dirty="0"/>
              <a:t>There is no peace</a:t>
            </a:r>
            <a:r>
              <a:rPr lang="en-US" i="1" dirty="0"/>
              <a:t>, saith my God, </a:t>
            </a:r>
            <a:r>
              <a:rPr lang="en-US" b="1" i="1" u="sng" dirty="0"/>
              <a:t>to the wicked</a:t>
            </a:r>
            <a:r>
              <a:rPr lang="en-US" i="1" dirty="0"/>
              <a:t>.</a:t>
            </a:r>
          </a:p>
          <a:p>
            <a:pPr algn="l">
              <a:lnSpc>
                <a:spcPts val="1000"/>
              </a:lnSpc>
              <a:spcBef>
                <a:spcPts val="100"/>
              </a:spcBef>
              <a:spcAft>
                <a:spcPts val="100"/>
              </a:spcAft>
            </a:pPr>
            <a:r>
              <a:rPr lang="en-US" i="1" dirty="0"/>
              <a:t>Isaiah 48:22  </a:t>
            </a:r>
            <a:r>
              <a:rPr lang="en-US" b="1" i="1" u="sng" dirty="0"/>
              <a:t>There is no peace</a:t>
            </a:r>
            <a:r>
              <a:rPr lang="en-US" i="1" dirty="0"/>
              <a:t>, saith the LORD, </a:t>
            </a:r>
            <a:r>
              <a:rPr lang="en-US" b="1" i="1" u="sng" dirty="0"/>
              <a:t>unto the wicked</a:t>
            </a:r>
            <a:r>
              <a:rPr lang="en-US" i="1" dirty="0"/>
              <a:t>.</a:t>
            </a:r>
          </a:p>
          <a:p>
            <a:pPr algn="l">
              <a:lnSpc>
                <a:spcPts val="1000"/>
              </a:lnSpc>
              <a:spcBef>
                <a:spcPts val="100"/>
              </a:spcBef>
              <a:spcAft>
                <a:spcPts val="100"/>
              </a:spcAft>
            </a:pPr>
            <a:r>
              <a:rPr lang="en-US" i="1" dirty="0"/>
              <a:t>Job 15:20  </a:t>
            </a:r>
            <a:r>
              <a:rPr lang="en-US" b="1" i="1" u="sng" dirty="0"/>
              <a:t>The wicked man travaileth with pain all his days</a:t>
            </a:r>
            <a:r>
              <a:rPr lang="en-US" i="1" dirty="0"/>
              <a:t>, ...</a:t>
            </a:r>
          </a:p>
          <a:p>
            <a:pPr algn="l">
              <a:lnSpc>
                <a:spcPts val="1000"/>
              </a:lnSpc>
              <a:spcBef>
                <a:spcPts val="100"/>
              </a:spcBef>
              <a:spcAft>
                <a:spcPts val="100"/>
              </a:spcAft>
            </a:pPr>
            <a:r>
              <a:rPr lang="en-US" i="1" dirty="0"/>
              <a:t>Revelation 20:10  ... </a:t>
            </a:r>
            <a:r>
              <a:rPr lang="en-US" b="1" i="1" u="sng" dirty="0"/>
              <a:t>cast into the lake of fire </a:t>
            </a:r>
            <a:r>
              <a:rPr lang="en-US" i="1" dirty="0"/>
              <a:t>and brimstone, ... 	                     and shall be </a:t>
            </a:r>
            <a:r>
              <a:rPr lang="en-US" b="1" i="1" u="sng" dirty="0"/>
              <a:t>tormented day and night for ever and ever</a:t>
            </a:r>
            <a:r>
              <a:rPr lang="en-US" i="1" dirty="0"/>
              <a:t>.</a:t>
            </a:r>
          </a:p>
        </p:txBody>
      </p:sp>
    </p:spTree>
    <p:extLst>
      <p:ext uri="{BB962C8B-B14F-4D97-AF65-F5344CB8AC3E}">
        <p14:creationId xmlns:p14="http://schemas.microsoft.com/office/powerpoint/2010/main" val="1522912129"/>
      </p:ext>
    </p:extLst>
  </p:cSld>
  <p:clrMapOvr>
    <a:masterClrMapping/>
  </p:clrMapOvr>
  <mc:AlternateContent xmlns:mc="http://schemas.openxmlformats.org/markup-compatibility/2006" xmlns:p14="http://schemas.microsoft.com/office/powerpoint/2010/main">
    <mc:Choice Requires="p14">
      <p:transition p14:dur="250">
        <p14:rippl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2290"/>
                                        </p:tgtEl>
                                        <p:attrNameLst>
                                          <p:attrName>style.visibility</p:attrName>
                                        </p:attrNameLst>
                                      </p:cBhvr>
                                      <p:to>
                                        <p:strVal val="visible"/>
                                      </p:to>
                                    </p:set>
                                    <p:animEffect transition="in" filter="fade">
                                      <p:cBhvr>
                                        <p:cTn id="14" dur="1000"/>
                                        <p:tgtEl>
                                          <p:spTgt spid="12290"/>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2000"/>
                            </p:stCondLst>
                            <p:childTnLst>
                              <p:par>
                                <p:cTn id="29" presetID="10" presetClass="entr" presetSubtype="0" fill="hold" grpId="0" nodeType="afterEffect">
                                  <p:stCondLst>
                                    <p:cond delay="275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par>
                                <p:cTn id="32" presetID="10" presetClass="entr" presetSubtype="0" fill="hold" grpId="0" nodeType="withEffect">
                                  <p:stCondLst>
                                    <p:cond delay="275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275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grpId="0" nodeType="withEffect">
                                  <p:stCondLst>
                                    <p:cond delay="275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par>
                          <p:cTn id="41" fill="hold">
                            <p:stCondLst>
                              <p:cond delay="5250"/>
                            </p:stCondLst>
                            <p:childTnLst>
                              <p:par>
                                <p:cTn id="42" presetID="10" presetClass="entr" presetSubtype="0" fill="hold" grpId="0" nodeType="afterEffect">
                                  <p:stCondLst>
                                    <p:cond delay="300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par>
                                <p:cTn id="45" presetID="10" presetClass="entr" presetSubtype="0" fill="hold" grpId="0" nodeType="withEffect">
                                  <p:stCondLst>
                                    <p:cond delay="300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300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par>
                                <p:cTn id="51" presetID="10" presetClass="entr" presetSubtype="0" fill="hold" grpId="0" nodeType="withEffect">
                                  <p:stCondLst>
                                    <p:cond delay="300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childTnLst>
                          </p:cTn>
                        </p:par>
                        <p:par>
                          <p:cTn id="54" fill="hold">
                            <p:stCondLst>
                              <p:cond delay="8750"/>
                            </p:stCondLst>
                            <p:childTnLst>
                              <p:par>
                                <p:cTn id="55" presetID="10" presetClass="entr" presetSubtype="0" fill="hold" grpId="0" nodeType="afterEffect">
                                  <p:stCondLst>
                                    <p:cond delay="325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childTnLst>
                                </p:cTn>
                              </p:par>
                              <p:par>
                                <p:cTn id="58" presetID="10" presetClass="entr" presetSubtype="0" fill="hold" grpId="0" nodeType="withEffect">
                                  <p:stCondLst>
                                    <p:cond delay="325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325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500"/>
                                        <p:tgtEl>
                                          <p:spTgt spid="53"/>
                                        </p:tgtEl>
                                      </p:cBhvr>
                                    </p:animEffect>
                                  </p:childTnLst>
                                </p:cTn>
                              </p:par>
                            </p:childTnLst>
                          </p:cTn>
                        </p:par>
                        <p:par>
                          <p:cTn id="64" fill="hold">
                            <p:stCondLst>
                              <p:cond delay="12500"/>
                            </p:stCondLst>
                            <p:childTnLst>
                              <p:par>
                                <p:cTn id="65" presetID="10" presetClass="entr" presetSubtype="0" fill="hold" grpId="0" nodeType="afterEffect">
                                  <p:stCondLst>
                                    <p:cond delay="225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par>
                                <p:cTn id="68" presetID="10" presetClass="entr" presetSubtype="0" fill="hold" grpId="0" nodeType="withEffect">
                                  <p:stCondLst>
                                    <p:cond delay="2250"/>
                                  </p:stCondLst>
                                  <p:childTnLst>
                                    <p:set>
                                      <p:cBhvr>
                                        <p:cTn id="69" dur="1" fill="hold">
                                          <p:stCondLst>
                                            <p:cond delay="0"/>
                                          </p:stCondLst>
                                        </p:cTn>
                                        <p:tgtEl>
                                          <p:spTgt spid="91"/>
                                        </p:tgtEl>
                                        <p:attrNameLst>
                                          <p:attrName>style.visibility</p:attrName>
                                        </p:attrNameLst>
                                      </p:cBhvr>
                                      <p:to>
                                        <p:strVal val="visible"/>
                                      </p:to>
                                    </p:set>
                                    <p:animEffect transition="in" filter="fade">
                                      <p:cBhvr>
                                        <p:cTn id="70" dur="500"/>
                                        <p:tgtEl>
                                          <p:spTgt spid="91"/>
                                        </p:tgtEl>
                                      </p:cBhvr>
                                    </p:animEffect>
                                  </p:childTnLst>
                                </p:cTn>
                              </p:par>
                              <p:par>
                                <p:cTn id="71" presetID="10" presetClass="entr" presetSubtype="0" fill="hold" grpId="0" nodeType="withEffect">
                                  <p:stCondLst>
                                    <p:cond delay="225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par>
                                <p:cTn id="74" presetID="10" presetClass="entr" presetSubtype="0" fill="hold" grpId="0" nodeType="withEffect">
                                  <p:stCondLst>
                                    <p:cond delay="225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500"/>
                                        <p:tgtEl>
                                          <p:spTgt spid="49"/>
                                        </p:tgtEl>
                                      </p:cBhvr>
                                    </p:animEffect>
                                  </p:childTnLst>
                                </p:cTn>
                              </p:par>
                            </p:childTnLst>
                          </p:cTn>
                        </p:par>
                        <p:par>
                          <p:cTn id="77" fill="hold">
                            <p:stCondLst>
                              <p:cond delay="15250"/>
                            </p:stCondLst>
                            <p:childTnLst>
                              <p:par>
                                <p:cTn id="78" presetID="1" presetClass="entr" presetSubtype="0" fill="hold" grpId="0" nodeType="afterEffect">
                                  <p:stCondLst>
                                    <p:cond delay="0"/>
                                  </p:stCondLst>
                                  <p:childTnLst>
                                    <p:set>
                                      <p:cBhvr>
                                        <p:cTn id="7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0" restart="whenNotActive" fill="hold" evtFilter="cancelBubble" nodeType="interactiveSeq">
                <p:stCondLst>
                  <p:cond evt="onClick" delay="0">
                    <p:tgtEl>
                      <p:spTgt spid="29"/>
                    </p:tgtEl>
                  </p:cond>
                </p:stCondLst>
                <p:endSync evt="end" delay="0">
                  <p:rtn val="all"/>
                </p:endSync>
                <p:childTnLst>
                  <p:par>
                    <p:cTn id="81" fill="hold">
                      <p:stCondLst>
                        <p:cond delay="0"/>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0"/>
                                        </p:tgtEl>
                                        <p:attrNameLst>
                                          <p:attrName>style.visibility</p:attrName>
                                        </p:attrNameLst>
                                      </p:cBhvr>
                                      <p:to>
                                        <p:strVal val="visible"/>
                                      </p:to>
                                    </p:set>
                                  </p:childTnLst>
                                </p:cTn>
                              </p:par>
                              <p:par>
                                <p:cTn id="85" presetID="42" presetClass="path" presetSubtype="0" accel="50000" decel="50000" fill="hold" grpId="1" nodeType="withEffect">
                                  <p:stCondLst>
                                    <p:cond delay="0"/>
                                  </p:stCondLst>
                                  <p:childTnLst>
                                    <p:animMotion origin="layout" path="M -4.44444E-6 4.07407E-6 L 0.96181 4.07407E-6 " pathEditMode="relative" rAng="0" ptsTypes="AA">
                                      <p:cBhvr>
                                        <p:cTn id="86" dur="100" fill="hold"/>
                                        <p:tgtEl>
                                          <p:spTgt spid="30"/>
                                        </p:tgtEl>
                                        <p:attrNameLst>
                                          <p:attrName>ppt_x</p:attrName>
                                          <p:attrName>ppt_y</p:attrName>
                                        </p:attrNameLst>
                                      </p:cBhvr>
                                      <p:rCtr x="48090" y="0"/>
                                    </p:animMotion>
                                  </p:childTnLst>
                                </p:cTn>
                              </p:par>
                            </p:childTnLst>
                          </p:cTn>
                        </p:par>
                      </p:childTnLst>
                    </p:cTn>
                  </p:par>
                </p:childTnLst>
              </p:cTn>
              <p:nextCondLst>
                <p:cond evt="onClick" delay="0">
                  <p:tgtEl>
                    <p:spTgt spid="29"/>
                  </p:tgtEl>
                </p:cond>
              </p:nextCondLst>
            </p:seq>
            <p:seq concurrent="1" nextAc="seek">
              <p:cTn id="87" restart="whenNotActive" fill="hold" evtFilter="cancelBubble" nodeType="interactiveSeq">
                <p:stCondLst>
                  <p:cond evt="onClick" delay="0">
                    <p:tgtEl>
                      <p:spTgt spid="30"/>
                    </p:tgtEl>
                  </p:cond>
                </p:stCondLst>
                <p:endSync evt="end" delay="0">
                  <p:rtn val="all"/>
                </p:endSync>
                <p:childTnLst>
                  <p:par>
                    <p:cTn id="88" fill="hold">
                      <p:stCondLst>
                        <p:cond delay="0"/>
                      </p:stCondLst>
                      <p:childTnLst>
                        <p:par>
                          <p:cTn id="89" fill="hold">
                            <p:stCondLst>
                              <p:cond delay="0"/>
                            </p:stCondLst>
                            <p:childTnLst>
                              <p:par>
                                <p:cTn id="90" presetID="1" presetClass="exit" presetSubtype="0" fill="hold" grpId="2" nodeType="clickEffect">
                                  <p:stCondLst>
                                    <p:cond delay="0"/>
                                  </p:stCondLst>
                                  <p:childTnLst>
                                    <p:set>
                                      <p:cBhvr>
                                        <p:cTn id="91"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92" restart="whenNotActive" fill="hold" evtFilter="cancelBubble" nodeType="interactiveSeq">
                <p:stCondLst>
                  <p:cond evt="onClick" delay="0">
                    <p:tgtEl>
                      <p:spTgt spid="33"/>
                    </p:tgtEl>
                  </p:cond>
                </p:stCondLst>
                <p:endSync evt="end" delay="0">
                  <p:rtn val="all"/>
                </p:endSync>
                <p:childTnLst>
                  <p:par>
                    <p:cTn id="93" fill="hold">
                      <p:stCondLst>
                        <p:cond delay="0"/>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34"/>
                                        </p:tgtEl>
                                        <p:attrNameLst>
                                          <p:attrName>style.visibility</p:attrName>
                                        </p:attrNameLst>
                                      </p:cBhvr>
                                      <p:to>
                                        <p:strVal val="visible"/>
                                      </p:to>
                                    </p:set>
                                  </p:childTnLst>
                                </p:cTn>
                              </p:par>
                              <p:par>
                                <p:cTn id="97" presetID="42" presetClass="path" presetSubtype="0" accel="50000" decel="50000" fill="hold" grpId="1" nodeType="withEffect">
                                  <p:stCondLst>
                                    <p:cond delay="0"/>
                                  </p:stCondLst>
                                  <p:childTnLst>
                                    <p:animMotion origin="layout" path="M -4.44444E-6 3.7037E-7 L 0.96667 0.0081 " pathEditMode="relative" rAng="0" ptsTypes="AA">
                                      <p:cBhvr>
                                        <p:cTn id="98" dur="200" fill="hold"/>
                                        <p:tgtEl>
                                          <p:spTgt spid="34"/>
                                        </p:tgtEl>
                                        <p:attrNameLst>
                                          <p:attrName>ppt_x</p:attrName>
                                          <p:attrName>ppt_y</p:attrName>
                                        </p:attrNameLst>
                                      </p:cBhvr>
                                      <p:rCtr x="48333" y="405"/>
                                    </p:animMotion>
                                  </p:childTnLst>
                                </p:cTn>
                              </p:par>
                            </p:childTnLst>
                          </p:cTn>
                        </p:par>
                      </p:childTnLst>
                    </p:cTn>
                  </p:par>
                </p:childTnLst>
              </p:cTn>
              <p:nextCondLst>
                <p:cond evt="onClick" delay="0">
                  <p:tgtEl>
                    <p:spTgt spid="33"/>
                  </p:tgtEl>
                </p:cond>
              </p:nextCondLst>
            </p:seq>
            <p:seq concurrent="1" nextAc="seek">
              <p:cTn id="99" restart="whenNotActive" fill="hold" evtFilter="cancelBubble" nodeType="interactiveSeq">
                <p:stCondLst>
                  <p:cond evt="onClick" delay="0">
                    <p:tgtEl>
                      <p:spTgt spid="34"/>
                    </p:tgtEl>
                  </p:cond>
                </p:stCondLst>
                <p:endSync evt="end" delay="0">
                  <p:rtn val="all"/>
                </p:endSync>
                <p:childTnLst>
                  <p:par>
                    <p:cTn id="100" fill="hold">
                      <p:stCondLst>
                        <p:cond delay="0"/>
                      </p:stCondLst>
                      <p:childTnLst>
                        <p:par>
                          <p:cTn id="101" fill="hold">
                            <p:stCondLst>
                              <p:cond delay="0"/>
                            </p:stCondLst>
                            <p:childTnLst>
                              <p:par>
                                <p:cTn id="102" presetID="1" presetClass="exit" presetSubtype="0" fill="hold" grpId="2" nodeType="clickEffect">
                                  <p:stCondLst>
                                    <p:cond delay="0"/>
                                  </p:stCondLst>
                                  <p:childTnLst>
                                    <p:set>
                                      <p:cBhvr>
                                        <p:cTn id="103"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04" restart="whenNotActive" fill="hold" evtFilter="cancelBubble" nodeType="interactiveSeq">
                <p:stCondLst>
                  <p:cond evt="onClick" delay="0">
                    <p:tgtEl>
                      <p:spTgt spid="41"/>
                    </p:tgtEl>
                  </p:cond>
                </p:stCondLst>
                <p:endSync evt="end" delay="0">
                  <p:rtn val="all"/>
                </p:endSync>
                <p:childTnLst>
                  <p:par>
                    <p:cTn id="105" fill="hold">
                      <p:stCondLst>
                        <p:cond delay="0"/>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42"/>
                                        </p:tgtEl>
                                        <p:attrNameLst>
                                          <p:attrName>style.visibility</p:attrName>
                                        </p:attrNameLst>
                                      </p:cBhvr>
                                      <p:to>
                                        <p:strVal val="visible"/>
                                      </p:to>
                                    </p:set>
                                  </p:childTnLst>
                                </p:cTn>
                              </p:par>
                              <p:par>
                                <p:cTn id="109" presetID="42" presetClass="path" presetSubtype="0" accel="50000" decel="50000" fill="hold" grpId="1" nodeType="withEffect">
                                  <p:stCondLst>
                                    <p:cond delay="0"/>
                                  </p:stCondLst>
                                  <p:childTnLst>
                                    <p:animMotion origin="layout" path="M 1.66667E-6 1.48148E-6 L -1.01146 -0.39526 " pathEditMode="relative" rAng="0" ptsTypes="AA">
                                      <p:cBhvr>
                                        <p:cTn id="110" dur="200" fill="hold"/>
                                        <p:tgtEl>
                                          <p:spTgt spid="42"/>
                                        </p:tgtEl>
                                        <p:attrNameLst>
                                          <p:attrName>ppt_x</p:attrName>
                                          <p:attrName>ppt_y</p:attrName>
                                        </p:attrNameLst>
                                      </p:cBhvr>
                                      <p:rCtr x="-50590" y="-19792"/>
                                    </p:animMotion>
                                  </p:childTnLst>
                                </p:cTn>
                              </p:par>
                            </p:childTnLst>
                          </p:cTn>
                        </p:par>
                      </p:childTnLst>
                    </p:cTn>
                  </p:par>
                </p:childTnLst>
              </p:cTn>
              <p:nextCondLst>
                <p:cond evt="onClick" delay="0">
                  <p:tgtEl>
                    <p:spTgt spid="41"/>
                  </p:tgtEl>
                </p:cond>
              </p:nextCondLst>
            </p:seq>
            <p:seq concurrent="1" nextAc="seek">
              <p:cTn id="111" restart="whenNotActive" fill="hold" evtFilter="cancelBubble" nodeType="interactiveSeq">
                <p:stCondLst>
                  <p:cond evt="onClick" delay="0">
                    <p:tgtEl>
                      <p:spTgt spid="42"/>
                    </p:tgtEl>
                  </p:cond>
                </p:stCondLst>
                <p:endSync evt="end" delay="0">
                  <p:rtn val="all"/>
                </p:endSync>
                <p:childTnLst>
                  <p:par>
                    <p:cTn id="112" fill="hold">
                      <p:stCondLst>
                        <p:cond delay="0"/>
                      </p:stCondLst>
                      <p:childTnLst>
                        <p:par>
                          <p:cTn id="113" fill="hold">
                            <p:stCondLst>
                              <p:cond delay="0"/>
                            </p:stCondLst>
                            <p:childTnLst>
                              <p:par>
                                <p:cTn id="114" presetID="1" presetClass="exit" presetSubtype="0" fill="hold" grpId="2" nodeType="clickEffect">
                                  <p:stCondLst>
                                    <p:cond delay="0"/>
                                  </p:stCondLst>
                                  <p:childTnLst>
                                    <p:set>
                                      <p:cBhvr>
                                        <p:cTn id="115"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16" restart="whenNotActive" fill="hold" evtFilter="cancelBubble" nodeType="interactiveSeq">
                <p:stCondLst>
                  <p:cond evt="onClick" delay="0">
                    <p:tgtEl>
                      <p:spTgt spid="50"/>
                    </p:tgtEl>
                  </p:cond>
                </p:stCondLst>
                <p:endSync evt="end" delay="0">
                  <p:rtn val="all"/>
                </p:endSync>
                <p:childTnLst>
                  <p:par>
                    <p:cTn id="117" fill="hold">
                      <p:stCondLst>
                        <p:cond delay="0"/>
                      </p:stCondLst>
                      <p:childTnLst>
                        <p:par>
                          <p:cTn id="118" fill="hold">
                            <p:stCondLst>
                              <p:cond delay="0"/>
                            </p:stCondLst>
                            <p:childTnLst>
                              <p:par>
                                <p:cTn id="119" presetID="1" presetClass="exit" presetSubtype="0" fill="hold" grpId="2" nodeType="clickEffect">
                                  <p:stCondLst>
                                    <p:cond delay="0"/>
                                  </p:stCondLst>
                                  <p:childTnLst>
                                    <p:set>
                                      <p:cBhvr>
                                        <p:cTn id="120" dur="1" fill="hold">
                                          <p:stCondLst>
                                            <p:cond delay="0"/>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21" restart="whenNotActive" fill="hold" evtFilter="cancelBubble" nodeType="interactiveSeq">
                <p:stCondLst>
                  <p:cond evt="onClick" delay="0">
                    <p:tgtEl>
                      <p:spTgt spid="49"/>
                    </p:tgtEl>
                  </p:cond>
                </p:stCondLst>
                <p:endSync evt="end" delay="0">
                  <p:rtn val="all"/>
                </p:endSync>
                <p:childTnLst>
                  <p:par>
                    <p:cTn id="122" fill="hold">
                      <p:stCondLst>
                        <p:cond delay="0"/>
                      </p:stCondLst>
                      <p:childTnLst>
                        <p:par>
                          <p:cTn id="123" fill="hold">
                            <p:stCondLst>
                              <p:cond delay="0"/>
                            </p:stCondLst>
                            <p:childTnLst>
                              <p:par>
                                <p:cTn id="124" presetID="1" presetClass="entr" presetSubtype="0" fill="hold" grpId="0" nodeType="clickEffect">
                                  <p:stCondLst>
                                    <p:cond delay="0"/>
                                  </p:stCondLst>
                                  <p:childTnLst>
                                    <p:set>
                                      <p:cBhvr>
                                        <p:cTn id="125" dur="1" fill="hold">
                                          <p:stCondLst>
                                            <p:cond delay="0"/>
                                          </p:stCondLst>
                                        </p:cTn>
                                        <p:tgtEl>
                                          <p:spTgt spid="50"/>
                                        </p:tgtEl>
                                        <p:attrNameLst>
                                          <p:attrName>style.visibility</p:attrName>
                                        </p:attrNameLst>
                                      </p:cBhvr>
                                      <p:to>
                                        <p:strVal val="visible"/>
                                      </p:to>
                                    </p:set>
                                  </p:childTnLst>
                                </p:cTn>
                              </p:par>
                              <p:par>
                                <p:cTn id="126" presetID="42" presetClass="path" presetSubtype="0" accel="50000" decel="50000" fill="hold" grpId="1" nodeType="withEffect">
                                  <p:stCondLst>
                                    <p:cond delay="0"/>
                                  </p:stCondLst>
                                  <p:childTnLst>
                                    <p:animMotion origin="layout" path="M 1.66667E-6 4.81481E-6 L 0.96354 -0.00637 " pathEditMode="relative" rAng="0" ptsTypes="AA">
                                      <p:cBhvr>
                                        <p:cTn id="127" dur="200" fill="hold"/>
                                        <p:tgtEl>
                                          <p:spTgt spid="50"/>
                                        </p:tgtEl>
                                        <p:attrNameLst>
                                          <p:attrName>ppt_x</p:attrName>
                                          <p:attrName>ppt_y</p:attrName>
                                        </p:attrNameLst>
                                      </p:cBhvr>
                                      <p:rCtr x="48160" y="-347"/>
                                    </p:animMotion>
                                  </p:childTnLst>
                                </p:cTn>
                              </p:par>
                            </p:childTnLst>
                          </p:cTn>
                        </p:par>
                      </p:childTnLst>
                    </p:cTn>
                  </p:par>
                </p:childTnLst>
              </p:cTn>
              <p:nextCondLst>
                <p:cond evt="onClick" delay="0">
                  <p:tgtEl>
                    <p:spTgt spid="49"/>
                  </p:tgtEl>
                </p:cond>
              </p:nextCondLst>
            </p:seq>
            <p:seq concurrent="1" nextAc="seek">
              <p:cTn id="128" restart="whenNotActive" fill="hold" evtFilter="cancelBubble" nodeType="interactiveSeq">
                <p:stCondLst>
                  <p:cond evt="onClick" delay="0">
                    <p:tgtEl>
                      <p:spTgt spid="60"/>
                    </p:tgtEl>
                  </p:cond>
                </p:stCondLst>
                <p:endSync evt="end" delay="0">
                  <p:rtn val="all"/>
                </p:endSync>
                <p:childTnLst>
                  <p:par>
                    <p:cTn id="129" fill="hold">
                      <p:stCondLst>
                        <p:cond delay="0"/>
                      </p:stCondLst>
                      <p:childTnLst>
                        <p:par>
                          <p:cTn id="130" fill="hold">
                            <p:stCondLst>
                              <p:cond delay="0"/>
                            </p:stCondLst>
                            <p:childTnLst>
                              <p:par>
                                <p:cTn id="131" presetID="1" presetClass="exit" presetSubtype="0" fill="hold" grpId="2" nodeType="clickEffect">
                                  <p:stCondLst>
                                    <p:cond delay="0"/>
                                  </p:stCondLst>
                                  <p:childTnLst>
                                    <p:set>
                                      <p:cBhvr>
                                        <p:cTn id="132" dur="1" fill="hold">
                                          <p:stCondLst>
                                            <p:cond delay="0"/>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133" restart="whenNotActive" fill="hold" evtFilter="cancelBubble" nodeType="interactiveSeq">
                <p:stCondLst>
                  <p:cond evt="onClick" delay="0">
                    <p:tgtEl>
                      <p:spTgt spid="20"/>
                    </p:tgtEl>
                  </p:cond>
                </p:stCondLst>
                <p:endSync evt="end" delay="0">
                  <p:rtn val="all"/>
                </p:endSync>
                <p:childTnLst>
                  <p:par>
                    <p:cTn id="134" fill="hold">
                      <p:stCondLst>
                        <p:cond delay="0"/>
                      </p:stCondLst>
                      <p:childTnLst>
                        <p:par>
                          <p:cTn id="135" fill="hold">
                            <p:stCondLst>
                              <p:cond delay="0"/>
                            </p:stCondLst>
                            <p:childTnLst>
                              <p:par>
                                <p:cTn id="136" presetID="1" presetClass="entr" presetSubtype="0" fill="hold" grpId="0" nodeType="clickEffect">
                                  <p:stCondLst>
                                    <p:cond delay="0"/>
                                  </p:stCondLst>
                                  <p:childTnLst>
                                    <p:set>
                                      <p:cBhvr>
                                        <p:cTn id="137" dur="1" fill="hold">
                                          <p:stCondLst>
                                            <p:cond delay="0"/>
                                          </p:stCondLst>
                                        </p:cTn>
                                        <p:tgtEl>
                                          <p:spTgt spid="60"/>
                                        </p:tgtEl>
                                        <p:attrNameLst>
                                          <p:attrName>style.visibility</p:attrName>
                                        </p:attrNameLst>
                                      </p:cBhvr>
                                      <p:to>
                                        <p:strVal val="visible"/>
                                      </p:to>
                                    </p:set>
                                  </p:childTnLst>
                                </p:cTn>
                              </p:par>
                              <p:par>
                                <p:cTn id="138" presetID="42" presetClass="path" presetSubtype="0" accel="50000" decel="50000" fill="hold" grpId="1" nodeType="withEffect">
                                  <p:stCondLst>
                                    <p:cond delay="0"/>
                                  </p:stCondLst>
                                  <p:childTnLst>
                                    <p:animMotion origin="layout" path="M 1.11111E-6 1.2963E-6 L -0.97813 0.36458 " pathEditMode="relative" rAng="0" ptsTypes="AA">
                                      <p:cBhvr>
                                        <p:cTn id="139" dur="200" fill="hold"/>
                                        <p:tgtEl>
                                          <p:spTgt spid="60"/>
                                        </p:tgtEl>
                                        <p:attrNameLst>
                                          <p:attrName>ppt_x</p:attrName>
                                          <p:attrName>ppt_y</p:attrName>
                                        </p:attrNameLst>
                                      </p:cBhvr>
                                      <p:rCtr x="-48924" y="18229"/>
                                    </p:animMotion>
                                  </p:childTnLst>
                                </p:cTn>
                              </p:par>
                            </p:childTnLst>
                          </p:cTn>
                        </p:par>
                      </p:childTnLst>
                    </p:cTn>
                  </p:par>
                </p:childTnLst>
              </p:cTn>
              <p:nextCondLst>
                <p:cond evt="onClick" delay="0">
                  <p:tgtEl>
                    <p:spTgt spid="20"/>
                  </p:tgtEl>
                </p:cond>
              </p:nextCondLst>
            </p:seq>
            <p:seq concurrent="1" nextAc="seek">
              <p:cTn id="140" restart="whenNotActive" fill="hold" evtFilter="cancelBubble" nodeType="interactiveSeq">
                <p:stCondLst>
                  <p:cond evt="onClick" delay="0">
                    <p:tgtEl>
                      <p:spTgt spid="9"/>
                    </p:tgtEl>
                  </p:cond>
                </p:stCondLst>
                <p:endSync evt="end" delay="0">
                  <p:rtn val="all"/>
                </p:endSync>
                <p:childTnLst>
                  <p:par>
                    <p:cTn id="141" fill="hold">
                      <p:stCondLst>
                        <p:cond delay="0"/>
                      </p:stCondLst>
                      <p:childTnLst>
                        <p:par>
                          <p:cTn id="142" fill="hold">
                            <p:stCondLst>
                              <p:cond delay="0"/>
                            </p:stCondLst>
                            <p:childTnLst>
                              <p:par>
                                <p:cTn id="143" presetID="1" presetClass="exit" presetSubtype="0" fill="hold" grpId="2" nodeType="clickEffect">
                                  <p:stCondLst>
                                    <p:cond delay="0"/>
                                  </p:stCondLst>
                                  <p:childTnLst>
                                    <p:set>
                                      <p:cBhvr>
                                        <p:cTn id="144"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45" restart="whenNotActive" fill="hold" evtFilter="cancelBubble" nodeType="interactiveSeq">
                <p:stCondLst>
                  <p:cond evt="onClick" delay="0">
                    <p:tgtEl>
                      <p:spTgt spid="53"/>
                    </p:tgtEl>
                  </p:cond>
                </p:stCondLst>
                <p:endSync evt="end" delay="0">
                  <p:rtn val="all"/>
                </p:endSync>
                <p:childTnLst>
                  <p:par>
                    <p:cTn id="146" fill="hold">
                      <p:stCondLst>
                        <p:cond delay="0"/>
                      </p:stCondLst>
                      <p:childTnLst>
                        <p:par>
                          <p:cTn id="147" fill="hold">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9"/>
                                        </p:tgtEl>
                                        <p:attrNameLst>
                                          <p:attrName>style.visibility</p:attrName>
                                        </p:attrNameLst>
                                      </p:cBhvr>
                                      <p:to>
                                        <p:strVal val="visible"/>
                                      </p:to>
                                    </p:set>
                                  </p:childTnLst>
                                </p:cTn>
                              </p:par>
                              <p:par>
                                <p:cTn id="150" presetID="42" presetClass="path" presetSubtype="0" accel="50000" decel="50000" fill="hold" grpId="1" nodeType="withEffect">
                                  <p:stCondLst>
                                    <p:cond delay="0"/>
                                  </p:stCondLst>
                                  <p:childTnLst>
                                    <p:animMotion origin="layout" path="M 5.55556E-7 3.51852E-6 L 1.00868 0.00463 " pathEditMode="relative" rAng="0" ptsTypes="AA">
                                      <p:cBhvr>
                                        <p:cTn id="151" dur="200" fill="hold"/>
                                        <p:tgtEl>
                                          <p:spTgt spid="9"/>
                                        </p:tgtEl>
                                        <p:attrNameLst>
                                          <p:attrName>ppt_x</p:attrName>
                                          <p:attrName>ppt_y</p:attrName>
                                        </p:attrNameLst>
                                      </p:cBhvr>
                                      <p:rCtr x="50451" y="231"/>
                                    </p:animMotion>
                                  </p:childTnLst>
                                </p:cTn>
                              </p:par>
                            </p:childTnLst>
                          </p:cTn>
                        </p:par>
                      </p:childTnLst>
                    </p:cTn>
                  </p:par>
                </p:childTnLst>
              </p:cTn>
              <p:nextCondLst>
                <p:cond evt="onClick" delay="0">
                  <p:tgtEl>
                    <p:spTgt spid="53"/>
                  </p:tgtEl>
                </p:cond>
              </p:nextCondLst>
            </p:seq>
          </p:childTnLst>
        </p:cTn>
      </p:par>
    </p:tnLst>
    <p:bldLst>
      <p:bldP spid="15" grpId="0"/>
      <p:bldP spid="18" grpId="0"/>
      <p:bldP spid="2" grpId="0" animBg="1"/>
      <p:bldP spid="16" grpId="0"/>
      <p:bldP spid="55" grpId="0" animBg="1"/>
      <p:bldP spid="17" grpId="0"/>
      <p:bldP spid="19" grpId="0"/>
      <p:bldP spid="26" grpId="0"/>
      <p:bldP spid="28" grpId="0"/>
      <p:bldP spid="29" grpId="0"/>
      <p:bldP spid="33" grpId="0"/>
      <p:bldP spid="41" grpId="0"/>
      <p:bldP spid="49" grpId="0"/>
      <p:bldP spid="53" grpId="0"/>
      <p:bldP spid="56" grpId="0" animBg="1"/>
      <p:bldP spid="57" grpId="0" animBg="1"/>
      <p:bldP spid="58" grpId="0" animBg="1"/>
      <p:bldP spid="59" grpId="0" animBg="1"/>
      <p:bldP spid="91" grpId="0"/>
      <p:bldP spid="61" grpId="0"/>
      <p:bldP spid="5" grpId="0" animBg="1"/>
      <p:bldP spid="20" grpId="0"/>
      <p:bldP spid="30" grpId="0" animBg="1"/>
      <p:bldP spid="30" grpId="1" animBg="1"/>
      <p:bldP spid="30" grpId="2" animBg="1"/>
      <p:bldP spid="34" grpId="0" animBg="1"/>
      <p:bldP spid="34" grpId="1" animBg="1"/>
      <p:bldP spid="34" grpId="2" animBg="1"/>
      <p:bldP spid="42" grpId="0" animBg="1"/>
      <p:bldP spid="42" grpId="1" animBg="1"/>
      <p:bldP spid="42" grpId="2" animBg="1"/>
      <p:bldP spid="50" grpId="0" animBg="1"/>
      <p:bldP spid="50" grpId="1" animBg="1"/>
      <p:bldP spid="50" grpId="2" animBg="1"/>
      <p:bldP spid="60" grpId="0" animBg="1"/>
      <p:bldP spid="60" grpId="1" animBg="1"/>
      <p:bldP spid="60" grpId="2" animBg="1"/>
      <p:bldP spid="9" grpId="0" animBg="1"/>
      <p:bldP spid="9" grpId="1" animBg="1"/>
      <p:bldP spid="9" grpId="2"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CBP\Slides and Cards\Soul Winning\Misc\Pics\Pictures from Shutterstock 12-27-11 thru 1-26-12\Fire Background shutterstock_59306374.jpg"/>
          <p:cNvPicPr>
            <a:picLocks noChangeArrowheads="1"/>
          </p:cNvPicPr>
          <p:nvPr/>
        </p:nvPicPr>
        <p:blipFill>
          <a:blip r:embed="rId3">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rcRect/>
          <a:stretch>
            <a:fillRect/>
          </a:stretch>
        </p:blipFill>
        <p:spPr bwMode="auto">
          <a:xfrm>
            <a:off x="0" y="2"/>
            <a:ext cx="4572000" cy="343051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52401" y="545668"/>
            <a:ext cx="1295400" cy="276999"/>
          </a:xfrm>
          <a:prstGeom prst="rect">
            <a:avLst/>
          </a:prstGeom>
          <a:noFill/>
        </p:spPr>
        <p:txBody>
          <a:bodyPr wrap="square" lIns="0" tIns="0" rIns="0" bIns="0" rtlCol="0">
            <a:spAutoFit/>
          </a:bodyPr>
          <a:lstStyle>
            <a:defPPr>
              <a:defRPr lang="en-US"/>
            </a:defPPr>
            <a:lvl1pPr>
              <a:defRPr sz="1000">
                <a:solidFill>
                  <a:schemeClr val="tx1"/>
                </a:solidFill>
                <a:latin typeface="Arial Black" panose="020B0A04020102020204" pitchFamily="34" charset="0"/>
              </a:defRPr>
            </a:lvl1pPr>
          </a:lstStyle>
          <a:p>
            <a:r>
              <a:rPr lang="en-US" sz="1800" spc="-20" dirty="0">
                <a:ln w="12700">
                  <a:solidFill>
                    <a:srgbClr val="C3260C"/>
                  </a:solidFill>
                </a:ln>
                <a:sym typeface="Wingdings" panose="05000000000000000000" pitchFamily="2" charset="2"/>
              </a:rPr>
              <a:t>A maggot </a:t>
            </a:r>
          </a:p>
        </p:txBody>
      </p:sp>
      <p:sp>
        <p:nvSpPr>
          <p:cNvPr id="30" name="TextBox 29"/>
          <p:cNvSpPr txBox="1"/>
          <p:nvPr/>
        </p:nvSpPr>
        <p:spPr>
          <a:xfrm>
            <a:off x="32559" y="1568116"/>
            <a:ext cx="2697919" cy="261610"/>
          </a:xfrm>
          <a:prstGeom prst="rect">
            <a:avLst/>
          </a:prstGeom>
          <a:noFill/>
        </p:spPr>
        <p:txBody>
          <a:bodyPr wrap="square" lIns="0" tIns="0" rIns="0" bIns="0" rtlCol="0">
            <a:spAutoFit/>
          </a:bodyPr>
          <a:lstStyle>
            <a:defPPr>
              <a:defRPr lang="en-US"/>
            </a:defPPr>
            <a:lvl1pPr>
              <a:defRPr sz="1200">
                <a:solidFill>
                  <a:srgbClr val="FFFF66"/>
                </a:solidFill>
                <a:latin typeface="Arial Black" panose="020B0A04020102020204" pitchFamily="34" charset="0"/>
              </a:defRPr>
            </a:lvl1pPr>
          </a:lstStyle>
          <a:p>
            <a:r>
              <a:rPr lang="en-US" sz="1700" spc="-20" dirty="0">
                <a:ln w="12700">
                  <a:solidFill>
                    <a:schemeClr val="bg1"/>
                  </a:solidFill>
                </a:ln>
                <a:sym typeface="Wingdings" panose="05000000000000000000" pitchFamily="2" charset="2"/>
              </a:rPr>
              <a:t>to spend eternity</a:t>
            </a:r>
            <a:r>
              <a:rPr lang="en-US" sz="1500" spc="-20" dirty="0">
                <a:ln w="12700">
                  <a:solidFill>
                    <a:schemeClr val="bg1"/>
                  </a:solidFill>
                </a:ln>
                <a:sym typeface="Wingdings" panose="05000000000000000000" pitchFamily="2" charset="2"/>
              </a:rPr>
              <a:t>…</a:t>
            </a:r>
            <a:r>
              <a:rPr lang="en-US" sz="1700" spc="-20" dirty="0">
                <a:ln w="12700">
                  <a:solidFill>
                    <a:schemeClr val="bg1"/>
                  </a:solidFill>
                </a:ln>
                <a:sym typeface="Wingdings" panose="05000000000000000000" pitchFamily="2" charset="2"/>
              </a:rPr>
              <a:t> </a:t>
            </a:r>
            <a:endParaRPr lang="en-US" sz="1700" spc="-20" dirty="0">
              <a:ln w="12700">
                <a:solidFill>
                  <a:schemeClr val="bg1"/>
                </a:solidFill>
              </a:ln>
            </a:endParaRPr>
          </a:p>
        </p:txBody>
      </p:sp>
      <p:sp>
        <p:nvSpPr>
          <p:cNvPr id="33" name="TextBox 7"/>
          <p:cNvSpPr txBox="1">
            <a:spLocks noChangeArrowheads="1"/>
          </p:cNvSpPr>
          <p:nvPr/>
        </p:nvSpPr>
        <p:spPr bwMode="auto">
          <a:xfrm>
            <a:off x="0" y="2319008"/>
            <a:ext cx="4572000" cy="320040"/>
          </a:xfrm>
          <a:prstGeom prst="rect">
            <a:avLst/>
          </a:prstGeom>
          <a:solidFill>
            <a:srgbClr val="C3260C"/>
          </a:solidFill>
          <a:ln w="0">
            <a:noFill/>
            <a:miter lim="800000"/>
            <a:headEnd/>
            <a:tailEnd/>
          </a:ln>
        </p:spPr>
        <p:txBody>
          <a:bodyPr lIns="18288" tIns="0" rIns="18288" bIns="27432" anchor="b" anchorCtr="0"/>
          <a:lstStyle>
            <a:defPPr>
              <a:defRPr lang="en-US"/>
            </a:defPPr>
          </a:lstStyle>
          <a:p>
            <a:pPr algn="ctr"/>
            <a:r>
              <a:rPr lang="en-US" sz="1600" spc="-40" dirty="0"/>
              <a:t>Your greatest regret... will be this moment right now.</a:t>
            </a:r>
          </a:p>
        </p:txBody>
      </p:sp>
      <p:sp>
        <p:nvSpPr>
          <p:cNvPr id="35" name="TextBox 34"/>
          <p:cNvSpPr txBox="1"/>
          <p:nvPr/>
        </p:nvSpPr>
        <p:spPr>
          <a:xfrm>
            <a:off x="228600" y="1833890"/>
            <a:ext cx="4343400" cy="261610"/>
          </a:xfrm>
          <a:prstGeom prst="rect">
            <a:avLst/>
          </a:prstGeom>
          <a:noFill/>
        </p:spPr>
        <p:txBody>
          <a:bodyPr wrap="square" lIns="0" tIns="0" rIns="0" bIns="0" rtlCol="0">
            <a:spAutoFit/>
          </a:bodyPr>
          <a:lstStyle>
            <a:defPPr>
              <a:defRPr lang="en-US"/>
            </a:defPPr>
            <a:lvl1pPr>
              <a:defRPr sz="1200">
                <a:solidFill>
                  <a:srgbClr val="FFFF66"/>
                </a:solidFill>
                <a:latin typeface="Arial Black" panose="020B0A04020102020204" pitchFamily="34" charset="0"/>
              </a:defRPr>
            </a:lvl1pPr>
          </a:lstStyle>
          <a:p>
            <a:pPr algn="ctr"/>
            <a:r>
              <a:rPr lang="en-US" sz="1500" spc="-20" dirty="0">
                <a:ln w="12700">
                  <a:solidFill>
                    <a:schemeClr val="bg1"/>
                  </a:solidFill>
                </a:ln>
                <a:sym typeface="Wingdings" panose="05000000000000000000" pitchFamily="2" charset="2"/>
              </a:rPr>
              <a:t>… </a:t>
            </a:r>
            <a:r>
              <a:rPr lang="en-US" sz="1700" spc="-20" dirty="0">
                <a:ln w="12700">
                  <a:solidFill>
                    <a:schemeClr val="bg1"/>
                  </a:solidFill>
                </a:ln>
                <a:sym typeface="Wingdings" panose="05000000000000000000" pitchFamily="2" charset="2"/>
              </a:rPr>
              <a:t>wishing you had never been born</a:t>
            </a:r>
            <a:r>
              <a:rPr lang="en-US" spc="-20" dirty="0">
                <a:ln w="12700">
                  <a:solidFill>
                    <a:schemeClr val="bg1"/>
                  </a:solidFill>
                </a:ln>
                <a:sym typeface="Wingdings" panose="05000000000000000000" pitchFamily="2" charset="2"/>
              </a:rPr>
              <a:t>.</a:t>
            </a:r>
            <a:endParaRPr lang="en-US" sz="1700" spc="-20" dirty="0">
              <a:ln w="12700">
                <a:solidFill>
                  <a:schemeClr val="bg1"/>
                </a:solidFill>
              </a:ln>
            </a:endParaRPr>
          </a:p>
        </p:txBody>
      </p:sp>
      <p:sp>
        <p:nvSpPr>
          <p:cNvPr id="36" name="Rectangle 2"/>
          <p:cNvSpPr>
            <a:spLocks noChangeArrowheads="1"/>
          </p:cNvSpPr>
          <p:nvPr/>
        </p:nvSpPr>
        <p:spPr bwMode="auto">
          <a:xfrm>
            <a:off x="-1218" y="2640931"/>
            <a:ext cx="4573218" cy="772881"/>
          </a:xfrm>
          <a:prstGeom prst="rect">
            <a:avLst/>
          </a:prstGeom>
          <a:solidFill>
            <a:schemeClr val="bg1"/>
          </a:solidFill>
          <a:ln w="9525" algn="ctr">
            <a:noFill/>
            <a:round/>
            <a:headEnd/>
            <a:tailEnd/>
          </a:ln>
        </p:spPr>
        <p:txBody>
          <a:bodyPr lIns="0" tIns="0" rIns="0" bIns="0"/>
          <a:lstStyle/>
          <a:p>
            <a:pPr defTabSz="417513"/>
            <a:endParaRPr lang="en-US" sz="900" dirty="0">
              <a:solidFill>
                <a:schemeClr val="tx1"/>
              </a:solidFill>
            </a:endParaRPr>
          </a:p>
        </p:txBody>
      </p:sp>
      <p:sp>
        <p:nvSpPr>
          <p:cNvPr id="37" name="TextBox 36"/>
          <p:cNvSpPr txBox="1"/>
          <p:nvPr/>
        </p:nvSpPr>
        <p:spPr>
          <a:xfrm>
            <a:off x="0" y="2668067"/>
            <a:ext cx="4572000" cy="615553"/>
          </a:xfrm>
          <a:prstGeom prst="rect">
            <a:avLst/>
          </a:prstGeom>
          <a:noFill/>
        </p:spPr>
        <p:txBody>
          <a:bodyPr wrap="square" lIns="36576" tIns="0" rIns="36576" bIns="0" rtlCol="0">
            <a:spAutoFit/>
          </a:bodyPr>
          <a:lstStyle/>
          <a:p>
            <a:pPr algn="ctr">
              <a:lnSpc>
                <a:spcPts val="2400"/>
              </a:lnSpc>
            </a:pPr>
            <a:r>
              <a:rPr lang="en-US" sz="1600" dirty="0">
                <a:solidFill>
                  <a:srgbClr val="C3260C"/>
                </a:solidFill>
              </a:rPr>
              <a:t>The Bible says... </a:t>
            </a:r>
            <a:r>
              <a:rPr lang="en-US" sz="2000" dirty="0">
                <a:solidFill>
                  <a:schemeClr val="tx1"/>
                </a:solidFill>
              </a:rPr>
              <a:t>It is a fearful thing to fall into the hands of the living God. </a:t>
            </a:r>
          </a:p>
        </p:txBody>
      </p:sp>
      <p:sp>
        <p:nvSpPr>
          <p:cNvPr id="38" name="TextBox 37"/>
          <p:cNvSpPr txBox="1"/>
          <p:nvPr/>
        </p:nvSpPr>
        <p:spPr>
          <a:xfrm>
            <a:off x="3810001" y="3253540"/>
            <a:ext cx="694101"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dirty="0"/>
              <a:t>Hebrews 10:31</a:t>
            </a:r>
          </a:p>
        </p:txBody>
      </p:sp>
      <p:pic>
        <p:nvPicPr>
          <p:cNvPr id="12291"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5232" b="68874" l="4805" r="89790"/>
                    </a14:imgEffect>
                  </a14:imgLayer>
                </a14:imgProps>
              </a:ext>
              <a:ext uri="{28A0092B-C50C-407E-A947-70E740481C1C}">
                <a14:useLocalDpi xmlns:a14="http://schemas.microsoft.com/office/drawing/2010/main" val="0"/>
              </a:ext>
            </a:extLst>
          </a:blip>
          <a:srcRect/>
          <a:stretch>
            <a:fillRect/>
          </a:stretch>
        </p:blipFill>
        <p:spPr bwMode="auto">
          <a:xfrm rot="762405">
            <a:off x="1485684" y="568276"/>
            <a:ext cx="1412242" cy="501700"/>
          </a:xfrm>
          <a:prstGeom prst="rect">
            <a:avLst/>
          </a:prstGeom>
          <a:noFill/>
          <a:ln>
            <a:noFill/>
          </a:ln>
          <a:effectLst>
            <a:glow rad="228600">
              <a:srgbClr val="C00000">
                <a:alpha val="40000"/>
              </a:srgbClr>
            </a:glow>
            <a:outerShdw blurRad="50800" dist="50800" dir="5400000" algn="ctr" rotWithShape="0">
              <a:srgbClr val="000000">
                <a:alpha val="26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a:spLocks/>
          </p:cNvSpPr>
          <p:nvPr/>
        </p:nvSpPr>
        <p:spPr>
          <a:xfrm>
            <a:off x="4294461" y="670637"/>
            <a:ext cx="238848"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solidFill>
                  <a:srgbClr val="000000"/>
                </a:solidFill>
              </a:rPr>
              <a:t>Mark 9:44</a:t>
            </a:r>
          </a:p>
        </p:txBody>
      </p:sp>
      <p:sp>
        <p:nvSpPr>
          <p:cNvPr id="19" name="TextBox 18"/>
          <p:cNvSpPr txBox="1">
            <a:spLocks/>
          </p:cNvSpPr>
          <p:nvPr/>
        </p:nvSpPr>
        <p:spPr>
          <a:xfrm>
            <a:off x="4265607" y="1561421"/>
            <a:ext cx="267702"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solidFill>
                  <a:srgbClr val="000000"/>
                </a:solidFill>
              </a:rPr>
              <a:t>Mark 14:21</a:t>
            </a:r>
          </a:p>
        </p:txBody>
      </p:sp>
      <p:sp>
        <p:nvSpPr>
          <p:cNvPr id="21" name="TextBox 20"/>
          <p:cNvSpPr txBox="1"/>
          <p:nvPr/>
        </p:nvSpPr>
        <p:spPr>
          <a:xfrm>
            <a:off x="32557" y="1028700"/>
            <a:ext cx="5053458" cy="261610"/>
          </a:xfrm>
          <a:prstGeom prst="rect">
            <a:avLst/>
          </a:prstGeom>
          <a:noFill/>
        </p:spPr>
        <p:txBody>
          <a:bodyPr wrap="square" lIns="0" tIns="0" rIns="0" bIns="0" rtlCol="0">
            <a:spAutoFit/>
          </a:bodyPr>
          <a:lstStyle>
            <a:defPPr>
              <a:defRPr lang="en-US"/>
            </a:defPPr>
            <a:lvl1pPr>
              <a:defRPr sz="1000">
                <a:solidFill>
                  <a:schemeClr val="tx1"/>
                </a:solidFill>
                <a:latin typeface="Arial Black" panose="020B0A04020102020204" pitchFamily="34" charset="0"/>
              </a:defRPr>
            </a:lvl1pPr>
          </a:lstStyle>
          <a:p>
            <a:r>
              <a:rPr lang="en-US" sz="1700" spc="-20" dirty="0">
                <a:ln w="12700">
                  <a:solidFill>
                    <a:schemeClr val="bg1"/>
                  </a:solidFill>
                </a:ln>
                <a:solidFill>
                  <a:srgbClr val="FFFF66"/>
                </a:solidFill>
                <a:sym typeface="Wingdings" panose="05000000000000000000" pitchFamily="2" charset="2"/>
              </a:rPr>
              <a:t>trapped in a brutally cruel Lake of Fire</a:t>
            </a:r>
            <a:r>
              <a:rPr lang="en-US" spc="-20" dirty="0">
                <a:ln w="12700">
                  <a:solidFill>
                    <a:schemeClr val="bg1"/>
                  </a:solidFill>
                </a:ln>
                <a:solidFill>
                  <a:srgbClr val="FFFF66"/>
                </a:solidFill>
                <a:sym typeface="Wingdings" panose="05000000000000000000" pitchFamily="2" charset="2"/>
              </a:rPr>
              <a:t>,</a:t>
            </a:r>
            <a:endParaRPr lang="en-US" sz="1700" spc="-20" dirty="0">
              <a:ln w="12700">
                <a:solidFill>
                  <a:schemeClr val="bg1"/>
                </a:solidFill>
              </a:ln>
              <a:solidFill>
                <a:srgbClr val="FFFF66"/>
              </a:solidFill>
              <a:sym typeface="Wingdings" panose="05000000000000000000" pitchFamily="2" charset="2"/>
            </a:endParaRPr>
          </a:p>
        </p:txBody>
      </p:sp>
      <p:sp>
        <p:nvSpPr>
          <p:cNvPr id="22" name="Rectangle 21"/>
          <p:cNvSpPr/>
          <p:nvPr/>
        </p:nvSpPr>
        <p:spPr>
          <a:xfrm rot="5400000">
            <a:off x="2281532" y="1132385"/>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4CE576F0-BE9A-49E5-A751-1556259C3AFA}"/>
              </a:ext>
            </a:extLst>
          </p:cNvPr>
          <p:cNvSpPr txBox="1">
            <a:spLocks/>
          </p:cNvSpPr>
          <p:nvPr/>
        </p:nvSpPr>
        <p:spPr>
          <a:xfrm>
            <a:off x="4238357" y="736216"/>
            <a:ext cx="294953"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solidFill>
                  <a:srgbClr val="000000"/>
                </a:solidFill>
              </a:rPr>
              <a:t>Isaiah 66:24</a:t>
            </a:r>
          </a:p>
        </p:txBody>
      </p:sp>
      <p:sp>
        <p:nvSpPr>
          <p:cNvPr id="26" name="TextBox 25">
            <a:extLst>
              <a:ext uri="{FF2B5EF4-FFF2-40B4-BE49-F238E27FC236}">
                <a16:creationId xmlns:a16="http://schemas.microsoft.com/office/drawing/2014/main" id="{848FD600-C58C-49B7-BEA5-02C98A867683}"/>
              </a:ext>
            </a:extLst>
          </p:cNvPr>
          <p:cNvSpPr txBox="1">
            <a:spLocks/>
          </p:cNvSpPr>
          <p:nvPr/>
        </p:nvSpPr>
        <p:spPr>
          <a:xfrm>
            <a:off x="4198281" y="801795"/>
            <a:ext cx="335028"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solidFill>
                  <a:srgbClr val="000000"/>
                </a:solidFill>
              </a:rPr>
              <a:t>Exodus 16:20</a:t>
            </a:r>
          </a:p>
        </p:txBody>
      </p:sp>
      <p:sp>
        <p:nvSpPr>
          <p:cNvPr id="27" name="TextBox 26">
            <a:extLst>
              <a:ext uri="{FF2B5EF4-FFF2-40B4-BE49-F238E27FC236}">
                <a16:creationId xmlns:a16="http://schemas.microsoft.com/office/drawing/2014/main" id="{9D26105C-0787-4D14-A274-D3D67848E285}"/>
              </a:ext>
            </a:extLst>
          </p:cNvPr>
          <p:cNvSpPr txBox="1">
            <a:spLocks/>
          </p:cNvSpPr>
          <p:nvPr/>
        </p:nvSpPr>
        <p:spPr>
          <a:xfrm>
            <a:off x="4350567" y="1628881"/>
            <a:ext cx="182743"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solidFill>
                  <a:srgbClr val="000000"/>
                </a:solidFill>
              </a:rPr>
              <a:t>Job 3:3</a:t>
            </a:r>
          </a:p>
        </p:txBody>
      </p:sp>
      <p:sp>
        <p:nvSpPr>
          <p:cNvPr id="28" name="Rectangle 27">
            <a:extLst>
              <a:ext uri="{FF2B5EF4-FFF2-40B4-BE49-F238E27FC236}">
                <a16:creationId xmlns:a16="http://schemas.microsoft.com/office/drawing/2014/main" id="{5616EE71-6E5B-4771-515B-96FC295C4B4F}"/>
              </a:ext>
            </a:extLst>
          </p:cNvPr>
          <p:cNvSpPr/>
          <p:nvPr/>
        </p:nvSpPr>
        <p:spPr>
          <a:xfrm>
            <a:off x="896002" y="356897"/>
            <a:ext cx="2514600" cy="18288"/>
          </a:xfrm>
          <a:prstGeom prst="rect">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9525">
                <a:solidFill>
                  <a:schemeClr val="tx1"/>
                </a:solidFill>
              </a:ln>
            </a:endParaRPr>
          </a:p>
        </p:txBody>
      </p:sp>
      <p:sp>
        <p:nvSpPr>
          <p:cNvPr id="34" name="TextBox 33"/>
          <p:cNvSpPr txBox="1"/>
          <p:nvPr/>
        </p:nvSpPr>
        <p:spPr>
          <a:xfrm>
            <a:off x="838200" y="115300"/>
            <a:ext cx="2630204" cy="276999"/>
          </a:xfrm>
          <a:prstGeom prst="rect">
            <a:avLst/>
          </a:prstGeom>
          <a:noFill/>
        </p:spPr>
        <p:txBody>
          <a:bodyPr wrap="square" lIns="0" tIns="0" rIns="0" bIns="0" rtlCol="0">
            <a:spAutoFit/>
          </a:bodyPr>
          <a:lstStyle/>
          <a:p>
            <a:pPr algn="ctr"/>
            <a:r>
              <a:rPr lang="en-US" sz="1800" dirty="0">
                <a:ln w="12700">
                  <a:solidFill>
                    <a:schemeClr val="bg1"/>
                  </a:solidFill>
                </a:ln>
                <a:solidFill>
                  <a:srgbClr val="FFFF66"/>
                </a:solidFill>
                <a:latin typeface="Arial Black" panose="020B0A04020102020204" pitchFamily="34" charset="0"/>
              </a:rPr>
              <a:t>Finally, you will be…</a:t>
            </a:r>
          </a:p>
        </p:txBody>
      </p:sp>
      <p:sp>
        <p:nvSpPr>
          <p:cNvPr id="20" name="TextBox 19"/>
          <p:cNvSpPr txBox="1"/>
          <p:nvPr/>
        </p:nvSpPr>
        <p:spPr>
          <a:xfrm>
            <a:off x="4648200" y="2450898"/>
            <a:ext cx="4206240" cy="463717"/>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lnSpc>
                <a:spcPts val="1000"/>
              </a:lnSpc>
              <a:spcBef>
                <a:spcPts val="200"/>
              </a:spcBef>
              <a:spcAft>
                <a:spcPts val="200"/>
              </a:spcAft>
            </a:pPr>
            <a:r>
              <a:rPr lang="en-US" i="1" dirty="0"/>
              <a:t>Mark 14:21…good were it for that man </a:t>
            </a:r>
            <a:r>
              <a:rPr lang="en-US" b="1" i="1" u="sng" dirty="0"/>
              <a:t>if he had never been born</a:t>
            </a:r>
            <a:r>
              <a:rPr lang="en-US" i="1" dirty="0"/>
              <a:t>.</a:t>
            </a:r>
          </a:p>
          <a:p>
            <a:pPr algn="l">
              <a:lnSpc>
                <a:spcPts val="1000"/>
              </a:lnSpc>
              <a:spcBef>
                <a:spcPts val="200"/>
              </a:spcBef>
              <a:spcAft>
                <a:spcPts val="200"/>
              </a:spcAft>
            </a:pPr>
            <a:r>
              <a:rPr lang="en-US" dirty="0"/>
              <a:t>Job 3:2-3  And Job spake, and said,  3  </a:t>
            </a:r>
            <a:r>
              <a:rPr lang="en-US" b="1" u="sng" dirty="0"/>
              <a:t>Let the day perish wherein I was born</a:t>
            </a:r>
            <a:r>
              <a:rPr lang="en-US" dirty="0"/>
              <a:t>, and the night in which it was said, There is a man child conceived.</a:t>
            </a:r>
            <a:r>
              <a:rPr lang="en-US" i="1" dirty="0"/>
              <a:t> </a:t>
            </a:r>
          </a:p>
        </p:txBody>
      </p:sp>
      <p:sp>
        <p:nvSpPr>
          <p:cNvPr id="24" name="TextBox 23"/>
          <p:cNvSpPr txBox="1"/>
          <p:nvPr/>
        </p:nvSpPr>
        <p:spPr>
          <a:xfrm>
            <a:off x="4648200" y="433200"/>
            <a:ext cx="4206240" cy="1890774"/>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1000"/>
              </a:lnSpc>
              <a:spcBef>
                <a:spcPts val="200"/>
              </a:spcBef>
              <a:spcAft>
                <a:spcPts val="200"/>
              </a:spcAft>
            </a:pPr>
            <a:r>
              <a:rPr lang="en-US" dirty="0">
                <a:solidFill>
                  <a:schemeClr val="bg1"/>
                </a:solidFill>
              </a:rPr>
              <a:t>Exodus 16:15…This is </a:t>
            </a:r>
            <a:r>
              <a:rPr lang="en-US" b="1" u="sng" dirty="0">
                <a:solidFill>
                  <a:schemeClr val="bg1"/>
                </a:solidFill>
              </a:rPr>
              <a:t>the bread</a:t>
            </a:r>
            <a:r>
              <a:rPr lang="en-US" dirty="0">
                <a:solidFill>
                  <a:schemeClr val="bg1"/>
                </a:solidFill>
              </a:rPr>
              <a:t> which the LORD hath given you to eat.…20 notwithstanding they hearkened not unto Moses; but </a:t>
            </a:r>
            <a:r>
              <a:rPr lang="en-US" b="1" u="sng" dirty="0">
                <a:solidFill>
                  <a:schemeClr val="bg1"/>
                </a:solidFill>
              </a:rPr>
              <a:t>some of them left of it until the morning, and it bred worms, and stank</a:t>
            </a:r>
            <a:r>
              <a:rPr lang="en-US" dirty="0">
                <a:solidFill>
                  <a:schemeClr val="bg1"/>
                </a:solidFill>
              </a:rPr>
              <a:t>: and Moses was wroth with them.</a:t>
            </a:r>
          </a:p>
          <a:p>
            <a:pPr algn="l">
              <a:lnSpc>
                <a:spcPts val="1000"/>
              </a:lnSpc>
              <a:spcBef>
                <a:spcPts val="200"/>
              </a:spcBef>
              <a:spcAft>
                <a:spcPts val="200"/>
              </a:spcAft>
            </a:pPr>
            <a:r>
              <a:rPr lang="en-US" dirty="0">
                <a:solidFill>
                  <a:schemeClr val="bg1"/>
                </a:solidFill>
              </a:rPr>
              <a:t>…23 And he said unto them, This is that which the LORD hath said, To morrow is the rest of the holy </a:t>
            </a:r>
            <a:r>
              <a:rPr lang="en-US" dirty="0" err="1">
                <a:solidFill>
                  <a:schemeClr val="bg1"/>
                </a:solidFill>
              </a:rPr>
              <a:t>sabbath</a:t>
            </a:r>
            <a:r>
              <a:rPr lang="en-US" dirty="0">
                <a:solidFill>
                  <a:schemeClr val="bg1"/>
                </a:solidFill>
              </a:rPr>
              <a:t> unto the LORD: </a:t>
            </a:r>
            <a:r>
              <a:rPr lang="en-US" b="1" u="sng" dirty="0">
                <a:solidFill>
                  <a:schemeClr val="bg1"/>
                </a:solidFill>
              </a:rPr>
              <a:t>bake that which ye will bake to day</a:t>
            </a:r>
            <a:r>
              <a:rPr lang="en-US" dirty="0">
                <a:solidFill>
                  <a:schemeClr val="bg1"/>
                </a:solidFill>
              </a:rPr>
              <a:t>, and seethe that ye will seethe; and that which remaineth over lay up for you </a:t>
            </a:r>
            <a:r>
              <a:rPr lang="en-US" b="1" u="sng" dirty="0">
                <a:solidFill>
                  <a:schemeClr val="bg1"/>
                </a:solidFill>
              </a:rPr>
              <a:t>to be kept until the morning</a:t>
            </a:r>
            <a:r>
              <a:rPr lang="en-US" dirty="0">
                <a:solidFill>
                  <a:schemeClr val="bg1"/>
                </a:solidFill>
              </a:rPr>
              <a:t>. 24 And they laid it up till the morning, as Moses bade: and </a:t>
            </a:r>
            <a:r>
              <a:rPr lang="en-US" b="1" u="sng" dirty="0">
                <a:solidFill>
                  <a:schemeClr val="bg1"/>
                </a:solidFill>
              </a:rPr>
              <a:t>it did not stink, neither was there any worm</a:t>
            </a:r>
            <a:r>
              <a:rPr lang="en-US" dirty="0">
                <a:solidFill>
                  <a:schemeClr val="bg1"/>
                </a:solidFill>
              </a:rPr>
              <a:t> therein. </a:t>
            </a:r>
          </a:p>
          <a:p>
            <a:pPr algn="l">
              <a:lnSpc>
                <a:spcPts val="1000"/>
              </a:lnSpc>
              <a:spcBef>
                <a:spcPts val="200"/>
              </a:spcBef>
              <a:spcAft>
                <a:spcPts val="200"/>
              </a:spcAft>
            </a:pPr>
            <a:r>
              <a:rPr lang="en-US" i="0" dirty="0">
                <a:solidFill>
                  <a:srgbClr val="374FFF"/>
                </a:solidFill>
              </a:rPr>
              <a:t>     (spoiled food breeds maggots not worms – a maggot is a worm to God)</a:t>
            </a:r>
          </a:p>
          <a:p>
            <a:pPr algn="l">
              <a:lnSpc>
                <a:spcPts val="1000"/>
              </a:lnSpc>
              <a:spcBef>
                <a:spcPts val="200"/>
              </a:spcBef>
              <a:spcAft>
                <a:spcPts val="200"/>
              </a:spcAft>
            </a:pPr>
            <a:r>
              <a:rPr lang="en-US" dirty="0">
                <a:solidFill>
                  <a:schemeClr val="bg1"/>
                </a:solidFill>
              </a:rPr>
              <a:t>Isaiah 66:24 And they shall go forth, and look upon </a:t>
            </a:r>
            <a:r>
              <a:rPr lang="en-US" b="1" u="sng" dirty="0">
                <a:solidFill>
                  <a:schemeClr val="bg1"/>
                </a:solidFill>
              </a:rPr>
              <a:t>the carcases of the men</a:t>
            </a:r>
            <a:r>
              <a:rPr lang="en-US" dirty="0">
                <a:solidFill>
                  <a:schemeClr val="bg1"/>
                </a:solidFill>
              </a:rPr>
              <a:t> that have transgressed against me: for </a:t>
            </a:r>
            <a:r>
              <a:rPr lang="en-US" b="1" u="sng" dirty="0">
                <a:solidFill>
                  <a:schemeClr val="bg1"/>
                </a:solidFill>
              </a:rPr>
              <a:t>their worm shall not die</a:t>
            </a:r>
            <a:r>
              <a:rPr lang="en-US" dirty="0">
                <a:solidFill>
                  <a:schemeClr val="bg1"/>
                </a:solidFill>
              </a:rPr>
              <a:t>, neither shall their fire be quenched; and </a:t>
            </a:r>
            <a:r>
              <a:rPr lang="en-US" b="1" u="sng" dirty="0">
                <a:solidFill>
                  <a:schemeClr val="bg1"/>
                </a:solidFill>
              </a:rPr>
              <a:t>they shall be an abhorring</a:t>
            </a:r>
            <a:r>
              <a:rPr lang="en-US" dirty="0">
                <a:solidFill>
                  <a:schemeClr val="bg1"/>
                </a:solidFill>
              </a:rPr>
              <a:t> unto all flesh.</a:t>
            </a:r>
          </a:p>
          <a:p>
            <a:pPr algn="l">
              <a:lnSpc>
                <a:spcPts val="1000"/>
              </a:lnSpc>
              <a:spcBef>
                <a:spcPts val="200"/>
              </a:spcBef>
              <a:spcAft>
                <a:spcPts val="200"/>
              </a:spcAft>
            </a:pPr>
            <a:r>
              <a:rPr lang="en-US" dirty="0">
                <a:solidFill>
                  <a:schemeClr val="bg1"/>
                </a:solidFill>
              </a:rPr>
              <a:t>Mark 9:44 Where </a:t>
            </a:r>
            <a:r>
              <a:rPr lang="en-US" b="1" u="sng" dirty="0">
                <a:solidFill>
                  <a:schemeClr val="bg1"/>
                </a:solidFill>
              </a:rPr>
              <a:t>their worm dieth not</a:t>
            </a:r>
            <a:r>
              <a:rPr lang="en-US" dirty="0">
                <a:solidFill>
                  <a:schemeClr val="bg1"/>
                </a:solidFill>
              </a:rPr>
              <a:t>,…</a:t>
            </a:r>
          </a:p>
        </p:txBody>
      </p:sp>
    </p:spTree>
    <p:extLst>
      <p:ext uri="{BB962C8B-B14F-4D97-AF65-F5344CB8AC3E}">
        <p14:creationId xmlns:p14="http://schemas.microsoft.com/office/powerpoint/2010/main" val="1747723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400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80">
                                          <p:stCondLst>
                                            <p:cond delay="0"/>
                                          </p:stCondLst>
                                        </p:cTn>
                                        <p:tgtEl>
                                          <p:spTgt spid="35"/>
                                        </p:tgtEl>
                                      </p:cBhvr>
                                    </p:animEffect>
                                    <p:anim calcmode="lin" valueType="num">
                                      <p:cBhvr>
                                        <p:cTn id="8"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3" dur="26">
                                          <p:stCondLst>
                                            <p:cond delay="650"/>
                                          </p:stCondLst>
                                        </p:cTn>
                                        <p:tgtEl>
                                          <p:spTgt spid="35"/>
                                        </p:tgtEl>
                                      </p:cBhvr>
                                      <p:to x="100000" y="60000"/>
                                    </p:animScale>
                                    <p:animScale>
                                      <p:cBhvr>
                                        <p:cTn id="14" dur="166" decel="50000">
                                          <p:stCondLst>
                                            <p:cond delay="676"/>
                                          </p:stCondLst>
                                        </p:cTn>
                                        <p:tgtEl>
                                          <p:spTgt spid="35"/>
                                        </p:tgtEl>
                                      </p:cBhvr>
                                      <p:to x="100000" y="100000"/>
                                    </p:animScale>
                                    <p:animScale>
                                      <p:cBhvr>
                                        <p:cTn id="15" dur="26">
                                          <p:stCondLst>
                                            <p:cond delay="1312"/>
                                          </p:stCondLst>
                                        </p:cTn>
                                        <p:tgtEl>
                                          <p:spTgt spid="35"/>
                                        </p:tgtEl>
                                      </p:cBhvr>
                                      <p:to x="100000" y="80000"/>
                                    </p:animScale>
                                    <p:animScale>
                                      <p:cBhvr>
                                        <p:cTn id="16" dur="166" decel="50000">
                                          <p:stCondLst>
                                            <p:cond delay="1338"/>
                                          </p:stCondLst>
                                        </p:cTn>
                                        <p:tgtEl>
                                          <p:spTgt spid="35"/>
                                        </p:tgtEl>
                                      </p:cBhvr>
                                      <p:to x="100000" y="100000"/>
                                    </p:animScale>
                                    <p:animScale>
                                      <p:cBhvr>
                                        <p:cTn id="17" dur="26">
                                          <p:stCondLst>
                                            <p:cond delay="1642"/>
                                          </p:stCondLst>
                                        </p:cTn>
                                        <p:tgtEl>
                                          <p:spTgt spid="35"/>
                                        </p:tgtEl>
                                      </p:cBhvr>
                                      <p:to x="100000" y="90000"/>
                                    </p:animScale>
                                    <p:animScale>
                                      <p:cBhvr>
                                        <p:cTn id="18" dur="166" decel="50000">
                                          <p:stCondLst>
                                            <p:cond delay="1668"/>
                                          </p:stCondLst>
                                        </p:cTn>
                                        <p:tgtEl>
                                          <p:spTgt spid="35"/>
                                        </p:tgtEl>
                                      </p:cBhvr>
                                      <p:to x="100000" y="100000"/>
                                    </p:animScale>
                                    <p:animScale>
                                      <p:cBhvr>
                                        <p:cTn id="19" dur="26">
                                          <p:stCondLst>
                                            <p:cond delay="1808"/>
                                          </p:stCondLst>
                                        </p:cTn>
                                        <p:tgtEl>
                                          <p:spTgt spid="35"/>
                                        </p:tgtEl>
                                      </p:cBhvr>
                                      <p:to x="100000" y="95000"/>
                                    </p:animScale>
                                    <p:animScale>
                                      <p:cBhvr>
                                        <p:cTn id="20" dur="166" decel="50000">
                                          <p:stCondLst>
                                            <p:cond delay="1834"/>
                                          </p:stCondLst>
                                        </p:cTn>
                                        <p:tgtEl>
                                          <p:spTgt spid="35"/>
                                        </p:tgtEl>
                                      </p:cBhvr>
                                      <p:to x="100000" y="100000"/>
                                    </p:animScale>
                                  </p:childTnLst>
                                </p:cTn>
                              </p:par>
                              <p:par>
                                <p:cTn id="21" presetID="10" presetClass="entr" presetSubtype="0" fill="hold" grpId="0" nodeType="withEffect">
                                  <p:stCondLst>
                                    <p:cond delay="40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400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par>
                          <p:cTn id="27" fill="hold">
                            <p:stCondLst>
                              <p:cond delay="6000"/>
                            </p:stCondLst>
                            <p:childTnLst>
                              <p:par>
                                <p:cTn id="28" presetID="42" presetClass="entr" presetSubtype="0" fill="hold" grpId="0" nodeType="afterEffect">
                                  <p:stCondLst>
                                    <p:cond delay="5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750"/>
                                        <p:tgtEl>
                                          <p:spTgt spid="33"/>
                                        </p:tgtEl>
                                      </p:cBhvr>
                                    </p:animEffect>
                                    <p:anim calcmode="lin" valueType="num">
                                      <p:cBhvr>
                                        <p:cTn id="31" dur="750" fill="hold"/>
                                        <p:tgtEl>
                                          <p:spTgt spid="33"/>
                                        </p:tgtEl>
                                        <p:attrNameLst>
                                          <p:attrName>ppt_x</p:attrName>
                                        </p:attrNameLst>
                                      </p:cBhvr>
                                      <p:tavLst>
                                        <p:tav tm="0">
                                          <p:val>
                                            <p:strVal val="#ppt_x"/>
                                          </p:val>
                                        </p:tav>
                                        <p:tav tm="100000">
                                          <p:val>
                                            <p:strVal val="#ppt_x"/>
                                          </p:val>
                                        </p:tav>
                                      </p:tavLst>
                                    </p:anim>
                                    <p:anim calcmode="lin" valueType="num">
                                      <p:cBhvr>
                                        <p:cTn id="32" dur="75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750"/>
                                        <p:tgtEl>
                                          <p:spTgt spid="36"/>
                                        </p:tgtEl>
                                      </p:cBhvr>
                                    </p:animEffect>
                                    <p:anim calcmode="lin" valueType="num">
                                      <p:cBhvr>
                                        <p:cTn id="36" dur="750" fill="hold"/>
                                        <p:tgtEl>
                                          <p:spTgt spid="36"/>
                                        </p:tgtEl>
                                        <p:attrNameLst>
                                          <p:attrName>ppt_x</p:attrName>
                                        </p:attrNameLst>
                                      </p:cBhvr>
                                      <p:tavLst>
                                        <p:tav tm="0">
                                          <p:val>
                                            <p:strVal val="#ppt_x"/>
                                          </p:val>
                                        </p:tav>
                                        <p:tav tm="100000">
                                          <p:val>
                                            <p:strVal val="#ppt_x"/>
                                          </p:val>
                                        </p:tav>
                                      </p:tavLst>
                                    </p:anim>
                                    <p:anim calcmode="lin" valueType="num">
                                      <p:cBhvr>
                                        <p:cTn id="37" dur="750" fill="hold"/>
                                        <p:tgtEl>
                                          <p:spTgt spid="3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0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750"/>
                                        <p:tgtEl>
                                          <p:spTgt spid="37"/>
                                        </p:tgtEl>
                                      </p:cBhvr>
                                    </p:animEffect>
                                    <p:anim calcmode="lin" valueType="num">
                                      <p:cBhvr>
                                        <p:cTn id="41" dur="750" fill="hold"/>
                                        <p:tgtEl>
                                          <p:spTgt spid="37"/>
                                        </p:tgtEl>
                                        <p:attrNameLst>
                                          <p:attrName>ppt_x</p:attrName>
                                        </p:attrNameLst>
                                      </p:cBhvr>
                                      <p:tavLst>
                                        <p:tav tm="0">
                                          <p:val>
                                            <p:strVal val="#ppt_x"/>
                                          </p:val>
                                        </p:tav>
                                        <p:tav tm="100000">
                                          <p:val>
                                            <p:strVal val="#ppt_x"/>
                                          </p:val>
                                        </p:tav>
                                      </p:tavLst>
                                    </p:anim>
                                    <p:anim calcmode="lin" valueType="num">
                                      <p:cBhvr>
                                        <p:cTn id="42" dur="750" fill="hold"/>
                                        <p:tgtEl>
                                          <p:spTgt spid="3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0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750"/>
                                        <p:tgtEl>
                                          <p:spTgt spid="38"/>
                                        </p:tgtEl>
                                      </p:cBhvr>
                                    </p:animEffect>
                                    <p:anim calcmode="lin" valueType="num">
                                      <p:cBhvr>
                                        <p:cTn id="46" dur="750" fill="hold"/>
                                        <p:tgtEl>
                                          <p:spTgt spid="38"/>
                                        </p:tgtEl>
                                        <p:attrNameLst>
                                          <p:attrName>ppt_x</p:attrName>
                                        </p:attrNameLst>
                                      </p:cBhvr>
                                      <p:tavLst>
                                        <p:tav tm="0">
                                          <p:val>
                                            <p:strVal val="#ppt_x"/>
                                          </p:val>
                                        </p:tav>
                                        <p:tav tm="100000">
                                          <p:val>
                                            <p:strVal val="#ppt_x"/>
                                          </p:val>
                                        </p:tav>
                                      </p:tavLst>
                                    </p:anim>
                                    <p:anim calcmode="lin" valueType="num">
                                      <p:cBhvr>
                                        <p:cTn id="47" dur="750" fill="hold"/>
                                        <p:tgtEl>
                                          <p:spTgt spid="38"/>
                                        </p:tgtEl>
                                        <p:attrNameLst>
                                          <p:attrName>ppt_y</p:attrName>
                                        </p:attrNameLst>
                                      </p:cBhvr>
                                      <p:tavLst>
                                        <p:tav tm="0">
                                          <p:val>
                                            <p:strVal val="#ppt_y+.1"/>
                                          </p:val>
                                        </p:tav>
                                        <p:tav tm="100000">
                                          <p:val>
                                            <p:strVal val="#ppt_y"/>
                                          </p:val>
                                        </p:tav>
                                      </p:tavLst>
                                    </p:anim>
                                  </p:childTnLst>
                                </p:cTn>
                              </p:par>
                            </p:childTnLst>
                          </p:cTn>
                        </p:par>
                        <p:par>
                          <p:cTn id="48" fill="hold">
                            <p:stCondLst>
                              <p:cond delay="7250"/>
                            </p:stCondLst>
                            <p:childTnLst>
                              <p:par>
                                <p:cTn id="49" presetID="1"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20"/>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grpId="2" nodeType="clickEffect">
                                  <p:stCondLst>
                                    <p:cond delay="0"/>
                                  </p:stCondLst>
                                  <p:childTnLst>
                                    <p:set>
                                      <p:cBhvr>
                                        <p:cTn id="55"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19"/>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par>
                                <p:cTn id="61" presetID="42" presetClass="path" presetSubtype="0" accel="50000" decel="50000" fill="hold" grpId="1" nodeType="withEffect">
                                  <p:stCondLst>
                                    <p:cond delay="0"/>
                                  </p:stCondLst>
                                  <p:childTnLst>
                                    <p:animMotion origin="layout" path="M 3.88889E-6 7.40741E-7 L -0.97674 -0.02604 " pathEditMode="relative" rAng="0" ptsTypes="AA">
                                      <p:cBhvr>
                                        <p:cTn id="62" dur="200" fill="hold"/>
                                        <p:tgtEl>
                                          <p:spTgt spid="20"/>
                                        </p:tgtEl>
                                        <p:attrNameLst>
                                          <p:attrName>ppt_x</p:attrName>
                                          <p:attrName>ppt_y</p:attrName>
                                        </p:attrNameLst>
                                      </p:cBhvr>
                                      <p:rCtr x="-48854" y="-1331"/>
                                    </p:animMotion>
                                  </p:childTnLst>
                                </p:cTn>
                              </p:par>
                            </p:childTnLst>
                          </p:cTn>
                        </p:par>
                      </p:childTnLst>
                    </p:cTn>
                  </p:par>
                </p:childTnLst>
              </p:cTn>
              <p:nextCondLst>
                <p:cond evt="onClick" delay="0">
                  <p:tgtEl>
                    <p:spTgt spid="19"/>
                  </p:tgtEl>
                </p:cond>
              </p:nextCondLst>
            </p:seq>
            <p:seq concurrent="1" nextAc="seek">
              <p:cTn id="63" restart="whenNotActive" fill="hold" evtFilter="cancelBubble" nodeType="interactiveSeq">
                <p:stCondLst>
                  <p:cond evt="onClick" delay="0">
                    <p:tgtEl>
                      <p:spTgt spid="34"/>
                    </p:tgtEl>
                  </p:cond>
                </p:stCondLst>
                <p:endSync evt="end" delay="0">
                  <p:rtn val="all"/>
                </p:endSync>
                <p:childTnLst>
                  <p:par>
                    <p:cTn id="64" fill="hold">
                      <p:stCondLst>
                        <p:cond delay="0"/>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childTnLst>
                                </p:cTn>
                              </p:par>
                              <p:par>
                                <p:cTn id="68" presetID="42" presetClass="path" presetSubtype="0" accel="50000" decel="50000" fill="hold" grpId="1" nodeType="withEffect">
                                  <p:stCondLst>
                                    <p:cond delay="0"/>
                                  </p:stCondLst>
                                  <p:childTnLst>
                                    <p:animMotion origin="layout" path="M 3.88889E-6 -4.81481E-6 L -0.97674 0.00695 " pathEditMode="relative" rAng="0" ptsTypes="AA">
                                      <p:cBhvr>
                                        <p:cTn id="69" dur="200" fill="hold"/>
                                        <p:tgtEl>
                                          <p:spTgt spid="24"/>
                                        </p:tgtEl>
                                        <p:attrNameLst>
                                          <p:attrName>ppt_x</p:attrName>
                                          <p:attrName>ppt_y</p:attrName>
                                        </p:attrNameLst>
                                      </p:cBhvr>
                                      <p:rCtr x="-48854" y="347"/>
                                    </p:animMotion>
                                  </p:childTnLst>
                                </p:cTn>
                              </p:par>
                            </p:childTnLst>
                          </p:cTn>
                        </p:par>
                      </p:childTnLst>
                    </p:cTn>
                  </p:par>
                </p:childTnLst>
              </p:cTn>
              <p:nextCondLst>
                <p:cond evt="onClick" delay="0">
                  <p:tgtEl>
                    <p:spTgt spid="34"/>
                  </p:tgtEl>
                </p:cond>
              </p:nextCondLst>
            </p:seq>
            <p:seq concurrent="1" nextAc="seek">
              <p:cTn id="70" restart="whenNotActive" fill="hold" evtFilter="cancelBubble" nodeType="interactiveSeq">
                <p:stCondLst>
                  <p:cond evt="onClick" delay="0">
                    <p:tgtEl>
                      <p:spTgt spid="24"/>
                    </p:tgtEl>
                  </p:cond>
                </p:stCondLst>
                <p:endSync evt="end" delay="0">
                  <p:rtn val="all"/>
                </p:endSync>
                <p:childTnLst>
                  <p:par>
                    <p:cTn id="71" fill="hold">
                      <p:stCondLst>
                        <p:cond delay="0"/>
                      </p:stCondLst>
                      <p:childTnLst>
                        <p:par>
                          <p:cTn id="72" fill="hold">
                            <p:stCondLst>
                              <p:cond delay="0"/>
                            </p:stCondLst>
                            <p:childTnLst>
                              <p:par>
                                <p:cTn id="73" presetID="1" presetClass="exit" presetSubtype="0" fill="hold" grpId="2" nodeType="clickEffect">
                                  <p:stCondLst>
                                    <p:cond delay="0"/>
                                  </p:stCondLst>
                                  <p:childTnLst>
                                    <p:set>
                                      <p:cBhvr>
                                        <p:cTn id="74"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75" restart="whenNotActive" fill="hold" evtFilter="cancelBubble" nodeType="interactiveSeq">
                <p:stCondLst>
                  <p:cond evt="onClick" delay="0">
                    <p:tgtEl>
                      <p:spTgt spid="27"/>
                    </p:tgtEl>
                  </p:cond>
                </p:stCondLst>
                <p:endSync evt="end" delay="0">
                  <p:rtn val="all"/>
                </p:endSync>
                <p:childTnLst>
                  <p:par>
                    <p:cTn id="76" fill="hold">
                      <p:stCondLst>
                        <p:cond delay="0"/>
                      </p:stCondLst>
                      <p:childTnLst>
                        <p:par>
                          <p:cTn id="77" fill="hold">
                            <p:stCondLst>
                              <p:cond delay="0"/>
                            </p:stCondLst>
                            <p:childTnLst>
                              <p:par>
                                <p:cTn id="78" presetID="1" presetClass="entr" presetSubtype="0" fill="hold" grpId="3" nodeType="click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par>
                                <p:cTn id="80" presetID="42" presetClass="path" presetSubtype="0" accel="50000" decel="50000" fill="hold" grpId="4" nodeType="withEffect">
                                  <p:stCondLst>
                                    <p:cond delay="0"/>
                                  </p:stCondLst>
                                  <p:childTnLst>
                                    <p:animMotion origin="layout" path="M 3.88889E-6 7.40741E-7 L -0.97674 -0.02778 " pathEditMode="relative" rAng="0" ptsTypes="AA">
                                      <p:cBhvr>
                                        <p:cTn id="81" dur="200" fill="hold"/>
                                        <p:tgtEl>
                                          <p:spTgt spid="20"/>
                                        </p:tgtEl>
                                        <p:attrNameLst>
                                          <p:attrName>ppt_x</p:attrName>
                                          <p:attrName>ppt_y</p:attrName>
                                        </p:attrNameLst>
                                      </p:cBhvr>
                                      <p:rCtr x="-48854" y="-1389"/>
                                    </p:animMotion>
                                  </p:childTnLst>
                                </p:cTn>
                              </p:par>
                            </p:childTnLst>
                          </p:cTn>
                        </p:par>
                      </p:childTnLst>
                    </p:cTn>
                  </p:par>
                </p:childTnLst>
              </p:cTn>
              <p:nextCondLst>
                <p:cond evt="onClick" delay="0">
                  <p:tgtEl>
                    <p:spTgt spid="27"/>
                  </p:tgtEl>
                </p:cond>
              </p:nextCondLst>
            </p:seq>
            <p:seq concurrent="1" nextAc="seek">
              <p:cTn id="82" restart="whenNotActive" fill="hold" evtFilter="cancelBubble" nodeType="interactiveSeq">
                <p:stCondLst>
                  <p:cond evt="onClick" delay="0">
                    <p:tgtEl>
                      <p:spTgt spid="17"/>
                    </p:tgtEl>
                  </p:cond>
                </p:stCondLst>
                <p:endSync evt="end" delay="0">
                  <p:rtn val="all"/>
                </p:endSync>
                <p:childTnLst>
                  <p:par>
                    <p:cTn id="83" fill="hold">
                      <p:stCondLst>
                        <p:cond delay="0"/>
                      </p:stCondLst>
                      <p:childTnLst>
                        <p:par>
                          <p:cTn id="84" fill="hold">
                            <p:stCondLst>
                              <p:cond delay="0"/>
                            </p:stCondLst>
                            <p:childTnLst>
                              <p:par>
                                <p:cTn id="85" presetID="1" presetClass="entr" presetSubtype="0" fill="hold" grpId="3" nodeType="clickEffect">
                                  <p:stCondLst>
                                    <p:cond delay="0"/>
                                  </p:stCondLst>
                                  <p:childTnLst>
                                    <p:set>
                                      <p:cBhvr>
                                        <p:cTn id="86" dur="1" fill="hold">
                                          <p:stCondLst>
                                            <p:cond delay="0"/>
                                          </p:stCondLst>
                                        </p:cTn>
                                        <p:tgtEl>
                                          <p:spTgt spid="24"/>
                                        </p:tgtEl>
                                        <p:attrNameLst>
                                          <p:attrName>style.visibility</p:attrName>
                                        </p:attrNameLst>
                                      </p:cBhvr>
                                      <p:to>
                                        <p:strVal val="visible"/>
                                      </p:to>
                                    </p:set>
                                  </p:childTnLst>
                                </p:cTn>
                              </p:par>
                              <p:par>
                                <p:cTn id="87" presetID="42" presetClass="path" presetSubtype="0" accel="50000" decel="50000" fill="hold" grpId="4" nodeType="withEffect">
                                  <p:stCondLst>
                                    <p:cond delay="0"/>
                                  </p:stCondLst>
                                  <p:childTnLst>
                                    <p:animMotion origin="layout" path="M 3.88889E-6 -4.81481E-6 L -0.97674 0.00811 " pathEditMode="relative" rAng="0" ptsTypes="AA">
                                      <p:cBhvr>
                                        <p:cTn id="88" dur="200" fill="hold"/>
                                        <p:tgtEl>
                                          <p:spTgt spid="24"/>
                                        </p:tgtEl>
                                        <p:attrNameLst>
                                          <p:attrName>ppt_x</p:attrName>
                                          <p:attrName>ppt_y</p:attrName>
                                        </p:attrNameLst>
                                      </p:cBhvr>
                                      <p:rCtr x="-48854" y="405"/>
                                    </p:animMotion>
                                  </p:childTnLst>
                                </p:cTn>
                              </p:par>
                            </p:childTnLst>
                          </p:cTn>
                        </p:par>
                      </p:childTnLst>
                    </p:cTn>
                  </p:par>
                </p:childTnLst>
              </p:cTn>
              <p:nextCondLst>
                <p:cond evt="onClick" delay="0">
                  <p:tgtEl>
                    <p:spTgt spid="17"/>
                  </p:tgtEl>
                </p:cond>
              </p:nextCondLst>
            </p:seq>
            <p:seq concurrent="1" nextAc="seek">
              <p:cTn id="89" restart="whenNotActive" fill="hold" evtFilter="cancelBubble" nodeType="interactiveSeq">
                <p:stCondLst>
                  <p:cond evt="onClick" delay="0">
                    <p:tgtEl>
                      <p:spTgt spid="25"/>
                    </p:tgtEl>
                  </p:cond>
                </p:stCondLst>
                <p:endSync evt="end" delay="0">
                  <p:rtn val="all"/>
                </p:endSync>
                <p:childTnLst>
                  <p:par>
                    <p:cTn id="90" fill="hold">
                      <p:stCondLst>
                        <p:cond delay="0"/>
                      </p:stCondLst>
                      <p:childTnLst>
                        <p:par>
                          <p:cTn id="91" fill="hold">
                            <p:stCondLst>
                              <p:cond delay="0"/>
                            </p:stCondLst>
                            <p:childTnLst>
                              <p:par>
                                <p:cTn id="92" presetID="1" presetClass="entr" presetSubtype="0" fill="hold" grpId="5" nodeType="clickEffect">
                                  <p:stCondLst>
                                    <p:cond delay="0"/>
                                  </p:stCondLst>
                                  <p:childTnLst>
                                    <p:set>
                                      <p:cBhvr>
                                        <p:cTn id="93" dur="1" fill="hold">
                                          <p:stCondLst>
                                            <p:cond delay="0"/>
                                          </p:stCondLst>
                                        </p:cTn>
                                        <p:tgtEl>
                                          <p:spTgt spid="24"/>
                                        </p:tgtEl>
                                        <p:attrNameLst>
                                          <p:attrName>style.visibility</p:attrName>
                                        </p:attrNameLst>
                                      </p:cBhvr>
                                      <p:to>
                                        <p:strVal val="visible"/>
                                      </p:to>
                                    </p:set>
                                  </p:childTnLst>
                                </p:cTn>
                              </p:par>
                              <p:par>
                                <p:cTn id="94" presetID="42" presetClass="path" presetSubtype="0" accel="50000" decel="50000" fill="hold" grpId="6" nodeType="withEffect">
                                  <p:stCondLst>
                                    <p:cond delay="0"/>
                                  </p:stCondLst>
                                  <p:childTnLst>
                                    <p:animMotion origin="layout" path="M 3.88889E-6 -4.81481E-6 L -0.97674 0.01447 " pathEditMode="relative" rAng="0" ptsTypes="AA">
                                      <p:cBhvr>
                                        <p:cTn id="95" dur="200" fill="hold"/>
                                        <p:tgtEl>
                                          <p:spTgt spid="24"/>
                                        </p:tgtEl>
                                        <p:attrNameLst>
                                          <p:attrName>ppt_x</p:attrName>
                                          <p:attrName>ppt_y</p:attrName>
                                        </p:attrNameLst>
                                      </p:cBhvr>
                                      <p:rCtr x="-48854" y="694"/>
                                    </p:animMotion>
                                  </p:childTnLst>
                                </p:cTn>
                              </p:par>
                            </p:childTnLst>
                          </p:cTn>
                        </p:par>
                      </p:childTnLst>
                    </p:cTn>
                  </p:par>
                </p:childTnLst>
              </p:cTn>
              <p:nextCondLst>
                <p:cond evt="onClick" delay="0">
                  <p:tgtEl>
                    <p:spTgt spid="25"/>
                  </p:tgtEl>
                </p:cond>
              </p:nextCondLst>
            </p:seq>
            <p:seq concurrent="1" nextAc="seek">
              <p:cTn id="96" restart="whenNotActive" fill="hold" evtFilter="cancelBubble" nodeType="interactiveSeq">
                <p:stCondLst>
                  <p:cond evt="onClick" delay="0">
                    <p:tgtEl>
                      <p:spTgt spid="26"/>
                    </p:tgtEl>
                  </p:cond>
                </p:stCondLst>
                <p:endSync evt="end" delay="0">
                  <p:rtn val="all"/>
                </p:endSync>
                <p:childTnLst>
                  <p:par>
                    <p:cTn id="97" fill="hold">
                      <p:stCondLst>
                        <p:cond delay="0"/>
                      </p:stCondLst>
                      <p:childTnLst>
                        <p:par>
                          <p:cTn id="98" fill="hold">
                            <p:stCondLst>
                              <p:cond delay="0"/>
                            </p:stCondLst>
                            <p:childTnLst>
                              <p:par>
                                <p:cTn id="99" presetID="1" presetClass="entr" presetSubtype="0" fill="hold" grpId="7" nodeType="clickEffect">
                                  <p:stCondLst>
                                    <p:cond delay="0"/>
                                  </p:stCondLst>
                                  <p:childTnLst>
                                    <p:set>
                                      <p:cBhvr>
                                        <p:cTn id="100" dur="1" fill="hold">
                                          <p:stCondLst>
                                            <p:cond delay="0"/>
                                          </p:stCondLst>
                                        </p:cTn>
                                        <p:tgtEl>
                                          <p:spTgt spid="24"/>
                                        </p:tgtEl>
                                        <p:attrNameLst>
                                          <p:attrName>style.visibility</p:attrName>
                                        </p:attrNameLst>
                                      </p:cBhvr>
                                      <p:to>
                                        <p:strVal val="visible"/>
                                      </p:to>
                                    </p:set>
                                  </p:childTnLst>
                                </p:cTn>
                              </p:par>
                              <p:par>
                                <p:cTn id="101" presetID="42" presetClass="path" presetSubtype="0" accel="50000" decel="50000" fill="hold" grpId="8" nodeType="withEffect">
                                  <p:stCondLst>
                                    <p:cond delay="0"/>
                                  </p:stCondLst>
                                  <p:childTnLst>
                                    <p:animMotion origin="layout" path="M 3.88889E-6 -4.81481E-6 L -0.97674 0.00174 " pathEditMode="relative" rAng="0" ptsTypes="AA">
                                      <p:cBhvr>
                                        <p:cTn id="102" dur="200" fill="hold"/>
                                        <p:tgtEl>
                                          <p:spTgt spid="24"/>
                                        </p:tgtEl>
                                        <p:attrNameLst>
                                          <p:attrName>ppt_x</p:attrName>
                                          <p:attrName>ppt_y</p:attrName>
                                        </p:attrNameLst>
                                      </p:cBhvr>
                                      <p:rCtr x="-48854" y="58"/>
                                    </p:animMotion>
                                  </p:childTnLst>
                                </p:cTn>
                              </p:par>
                            </p:childTnLst>
                          </p:cTn>
                        </p:par>
                      </p:childTnLst>
                    </p:cTn>
                  </p:par>
                </p:childTnLst>
              </p:cTn>
              <p:nextCondLst>
                <p:cond evt="onClick" delay="0">
                  <p:tgtEl>
                    <p:spTgt spid="26"/>
                  </p:tgtEl>
                </p:cond>
              </p:nextCondLst>
            </p:seq>
          </p:childTnLst>
        </p:cTn>
      </p:par>
    </p:tnLst>
    <p:bldLst>
      <p:bldP spid="33" grpId="0" animBg="1"/>
      <p:bldP spid="35" grpId="0"/>
      <p:bldP spid="36" grpId="0" animBg="1"/>
      <p:bldP spid="37" grpId="0"/>
      <p:bldP spid="38" grpId="0"/>
      <p:bldP spid="19" grpId="0"/>
      <p:bldP spid="22" grpId="0" animBg="1"/>
      <p:bldP spid="27" grpId="0"/>
      <p:bldP spid="20" grpId="0" animBg="1"/>
      <p:bldP spid="20" grpId="1" animBg="1"/>
      <p:bldP spid="20" grpId="2" animBg="1"/>
      <p:bldP spid="20" grpId="3" animBg="1"/>
      <p:bldP spid="20" grpId="4" animBg="1"/>
      <p:bldP spid="24" grpId="0" animBg="1"/>
      <p:bldP spid="24" grpId="1" animBg="1"/>
      <p:bldP spid="24" grpId="2" animBg="1"/>
      <p:bldP spid="24" grpId="3" animBg="1"/>
      <p:bldP spid="24" grpId="4" animBg="1"/>
      <p:bldP spid="24" grpId="5" animBg="1"/>
      <p:bldP spid="24" grpId="6" animBg="1"/>
      <p:bldP spid="24" grpId="7" animBg="1"/>
      <p:bldP spid="24" grpId="8"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451641"/>
            <a:ext cx="1695450" cy="1680666"/>
          </a:xfrm>
          <a:prstGeom prst="rect">
            <a:avLst/>
          </a:prstGeom>
        </p:spPr>
      </p:pic>
      <p:sp>
        <p:nvSpPr>
          <p:cNvPr id="10" name="Rectangle 3"/>
          <p:cNvSpPr>
            <a:spLocks noChangeArrowheads="1"/>
          </p:cNvSpPr>
          <p:nvPr/>
        </p:nvSpPr>
        <p:spPr bwMode="auto">
          <a:xfrm>
            <a:off x="0" y="-38100"/>
            <a:ext cx="4572000" cy="365006"/>
          </a:xfrm>
          <a:prstGeom prst="rect">
            <a:avLst/>
          </a:prstGeom>
          <a:solidFill>
            <a:srgbClr val="C3260C"/>
          </a:solidFill>
          <a:ln w="0">
            <a:noFill/>
            <a:miter lim="800000"/>
            <a:headEnd/>
            <a:tailEnd/>
          </a:ln>
        </p:spPr>
        <p:txBody>
          <a:bodyPr/>
          <a:lstStyle/>
          <a:p>
            <a:endParaRPr lang="en-US" sz="2400" dirty="0">
              <a:solidFill>
                <a:srgbClr val="000000"/>
              </a:solidFill>
            </a:endParaRPr>
          </a:p>
        </p:txBody>
      </p:sp>
      <p:sp>
        <p:nvSpPr>
          <p:cNvPr id="37890" name="Rectangle 2"/>
          <p:cNvSpPr>
            <a:spLocks noChangeArrowheads="1"/>
          </p:cNvSpPr>
          <p:nvPr/>
        </p:nvSpPr>
        <p:spPr bwMode="auto">
          <a:xfrm>
            <a:off x="0" y="2628900"/>
            <a:ext cx="4572000" cy="800100"/>
          </a:xfrm>
          <a:prstGeom prst="rect">
            <a:avLst/>
          </a:prstGeom>
          <a:solidFill>
            <a:schemeClr val="bg1"/>
          </a:solidFill>
          <a:ln w="9525" algn="ctr">
            <a:noFill/>
            <a:round/>
            <a:headEnd/>
            <a:tailEnd/>
          </a:ln>
        </p:spPr>
        <p:txBody>
          <a:bodyPr lIns="0" tIns="0" rIns="0" bIns="0"/>
          <a:lstStyle/>
          <a:p>
            <a:pPr defTabSz="417513"/>
            <a:endParaRPr lang="en-US" sz="900" dirty="0">
              <a:solidFill>
                <a:srgbClr val="FFFFFF"/>
              </a:solidFill>
            </a:endParaRPr>
          </a:p>
        </p:txBody>
      </p:sp>
      <p:sp>
        <p:nvSpPr>
          <p:cNvPr id="37891" name="TextBox 7"/>
          <p:cNvSpPr txBox="1">
            <a:spLocks noChangeArrowheads="1"/>
          </p:cNvSpPr>
          <p:nvPr/>
        </p:nvSpPr>
        <p:spPr bwMode="auto">
          <a:xfrm>
            <a:off x="0" y="2622588"/>
            <a:ext cx="4572000" cy="615553"/>
          </a:xfrm>
          <a:prstGeom prst="rect">
            <a:avLst/>
          </a:prstGeom>
          <a:noFill/>
          <a:ln w="9525">
            <a:noFill/>
            <a:miter lim="800000"/>
            <a:headEnd/>
            <a:tailEnd/>
          </a:ln>
        </p:spPr>
        <p:txBody>
          <a:bodyPr wrap="square" lIns="0" tIns="0" rIns="0" bIns="0">
            <a:spAutoFit/>
          </a:bodyPr>
          <a:lstStyle/>
          <a:p>
            <a:pPr algn="ctr"/>
            <a:r>
              <a:rPr lang="en-US" sz="1600" dirty="0">
                <a:solidFill>
                  <a:srgbClr val="C3260C"/>
                </a:solidFill>
              </a:rPr>
              <a:t>The Bible says...</a:t>
            </a:r>
            <a:r>
              <a:rPr lang="en-US" sz="800" dirty="0">
                <a:solidFill>
                  <a:srgbClr val="191919"/>
                </a:solidFill>
              </a:rPr>
              <a:t>…</a:t>
            </a:r>
            <a:r>
              <a:rPr lang="en-US" sz="2000" dirty="0">
                <a:solidFill>
                  <a:srgbClr val="FFFFFF"/>
                </a:solidFill>
              </a:rPr>
              <a:t>whosoever shall call upon </a:t>
            </a:r>
          </a:p>
          <a:p>
            <a:pPr algn="ctr"/>
            <a:r>
              <a:rPr lang="en-US" sz="2000" dirty="0">
                <a:solidFill>
                  <a:srgbClr val="FFFFFF"/>
                </a:solidFill>
              </a:rPr>
              <a:t>the name of the Lord </a:t>
            </a:r>
            <a:r>
              <a:rPr lang="en-US" sz="2000" dirty="0">
                <a:solidFill>
                  <a:srgbClr val="FFFFFF"/>
                </a:solidFill>
                <a:effectLst>
                  <a:glow rad="101600">
                    <a:srgbClr val="5968B0"/>
                  </a:glow>
                </a:effectLst>
                <a:latin typeface="+mn-lt"/>
              </a:rPr>
              <a:t>shall be saved</a:t>
            </a:r>
            <a:r>
              <a:rPr lang="en-US" sz="2000" dirty="0">
                <a:solidFill>
                  <a:srgbClr val="FFFFFF"/>
                </a:solidFill>
              </a:rPr>
              <a:t>.</a:t>
            </a:r>
            <a:endParaRPr lang="en-US" sz="2000" dirty="0">
              <a:solidFill>
                <a:srgbClr val="000000"/>
              </a:solidFill>
            </a:endParaRPr>
          </a:p>
        </p:txBody>
      </p:sp>
      <p:sp>
        <p:nvSpPr>
          <p:cNvPr id="37894" name="TextBox 5"/>
          <p:cNvSpPr txBox="1">
            <a:spLocks noChangeArrowheads="1"/>
          </p:cNvSpPr>
          <p:nvPr/>
        </p:nvSpPr>
        <p:spPr bwMode="auto">
          <a:xfrm>
            <a:off x="3810000" y="3176588"/>
            <a:ext cx="849312" cy="214312"/>
          </a:xfrm>
          <a:prstGeom prst="rect">
            <a:avLst/>
          </a:prstGeom>
          <a:noFill/>
          <a:ln w="9525">
            <a:noFill/>
            <a:miter lim="800000"/>
            <a:headEnd/>
            <a:tailEnd/>
          </a:ln>
        </p:spPr>
        <p:txBody>
          <a:bodyPr wrap="none">
            <a:spAutoFit/>
          </a:bodyPr>
          <a:lstStyle/>
          <a:p>
            <a:r>
              <a:rPr lang="en-US" sz="800" dirty="0">
                <a:solidFill>
                  <a:srgbClr val="C3260C"/>
                </a:solidFill>
              </a:rPr>
              <a:t>Romans 10:13</a:t>
            </a:r>
          </a:p>
        </p:txBody>
      </p:sp>
      <p:sp>
        <p:nvSpPr>
          <p:cNvPr id="63495" name="TextBox 7"/>
          <p:cNvSpPr txBox="1">
            <a:spLocks noChangeArrowheads="1"/>
          </p:cNvSpPr>
          <p:nvPr/>
        </p:nvSpPr>
        <p:spPr bwMode="auto">
          <a:xfrm>
            <a:off x="881336" y="-37612"/>
            <a:ext cx="2800768" cy="369332"/>
          </a:xfrm>
          <a:prstGeom prst="rect">
            <a:avLst/>
          </a:prstGeom>
          <a:noFill/>
          <a:ln w="9525">
            <a:noFill/>
            <a:miter lim="800000"/>
            <a:headEnd/>
            <a:tailEnd/>
          </a:ln>
        </p:spPr>
        <p:txBody>
          <a:bodyPr wrap="none">
            <a:spAutoFit/>
          </a:bodyPr>
          <a:lstStyle/>
          <a:p>
            <a:pPr algn="ctr"/>
            <a:r>
              <a:rPr lang="en-US" sz="1800" dirty="0">
                <a:solidFill>
                  <a:prstClr val="black"/>
                </a:solidFill>
              </a:rPr>
              <a:t>So, the final question is…</a:t>
            </a:r>
          </a:p>
        </p:txBody>
      </p:sp>
      <p:sp>
        <p:nvSpPr>
          <p:cNvPr id="2" name="TextBox 1"/>
          <p:cNvSpPr txBox="1"/>
          <p:nvPr/>
        </p:nvSpPr>
        <p:spPr>
          <a:xfrm>
            <a:off x="45897" y="783735"/>
            <a:ext cx="1347805" cy="1077218"/>
          </a:xfrm>
          <a:prstGeom prst="rect">
            <a:avLst/>
          </a:prstGeom>
          <a:noFill/>
        </p:spPr>
        <p:txBody>
          <a:bodyPr wrap="none" lIns="0" rIns="0" rtlCol="0">
            <a:spAutoFit/>
          </a:bodyPr>
          <a:lstStyle/>
          <a:p>
            <a:pPr algn="ctr"/>
            <a:r>
              <a:rPr lang="en-US" sz="1500" dirty="0">
                <a:solidFill>
                  <a:srgbClr val="FFFFFF"/>
                </a:solidFill>
              </a:rPr>
              <a:t>Do you want…</a:t>
            </a:r>
          </a:p>
          <a:p>
            <a:pPr algn="ctr"/>
            <a:endParaRPr lang="en-US" sz="1500" dirty="0">
              <a:solidFill>
                <a:srgbClr val="FFFFFF"/>
              </a:solidFill>
            </a:endParaRPr>
          </a:p>
          <a:p>
            <a:pPr algn="ctr"/>
            <a:r>
              <a:rPr lang="en-US" sz="1700" kern="10" spc="-60" dirty="0">
                <a:ln w="9525" cap="rnd">
                  <a:solidFill>
                    <a:srgbClr val="5968B0"/>
                  </a:solidFill>
                  <a:prstDash val="solid"/>
                  <a:round/>
                  <a:headEnd/>
                  <a:tailEnd/>
                </a:ln>
                <a:solidFill>
                  <a:srgbClr val="FFFFFF"/>
                </a:solidFill>
                <a:latin typeface="Impact" panose="020B0806030902050204" pitchFamily="34" charset="0"/>
              </a:rPr>
              <a:t>God’s</a:t>
            </a:r>
          </a:p>
          <a:p>
            <a:pPr algn="ctr"/>
            <a:r>
              <a:rPr lang="en-US" sz="1700" kern="10" spc="-60" dirty="0">
                <a:ln w="9525" cap="rnd">
                  <a:solidFill>
                    <a:srgbClr val="5968B0"/>
                  </a:solidFill>
                  <a:prstDash val="solid"/>
                  <a:round/>
                  <a:headEnd/>
                  <a:tailEnd/>
                </a:ln>
                <a:solidFill>
                  <a:srgbClr val="FFFFFF"/>
                </a:solidFill>
                <a:latin typeface="Impact" panose="020B0806030902050204" pitchFamily="34" charset="0"/>
              </a:rPr>
              <a:t>Righteousness?</a:t>
            </a:r>
          </a:p>
        </p:txBody>
      </p:sp>
      <p:sp>
        <p:nvSpPr>
          <p:cNvPr id="13" name="TextBox 12"/>
          <p:cNvSpPr txBox="1"/>
          <p:nvPr/>
        </p:nvSpPr>
        <p:spPr>
          <a:xfrm>
            <a:off x="3160433" y="670996"/>
            <a:ext cx="1393225" cy="1179810"/>
          </a:xfrm>
          <a:prstGeom prst="rect">
            <a:avLst/>
          </a:prstGeom>
          <a:noFill/>
        </p:spPr>
        <p:txBody>
          <a:bodyPr wrap="square" lIns="0" rIns="0" rtlCol="0">
            <a:spAutoFit/>
          </a:bodyPr>
          <a:lstStyle/>
          <a:p>
            <a:pPr algn="ctr">
              <a:spcAft>
                <a:spcPts val="800"/>
              </a:spcAft>
            </a:pPr>
            <a:r>
              <a:rPr lang="en-US" sz="1500" dirty="0">
                <a:solidFill>
                  <a:srgbClr val="FFFFFF"/>
                </a:solidFill>
              </a:rPr>
              <a:t>Or will you die trusting in...</a:t>
            </a:r>
          </a:p>
          <a:p>
            <a:pPr algn="ctr"/>
            <a:r>
              <a:rPr lang="en-US" sz="1700" kern="10" spc="-50" dirty="0">
                <a:ln w="9525" cap="rnd">
                  <a:solidFill>
                    <a:srgbClr val="C3260C"/>
                  </a:solidFill>
                  <a:prstDash val="solid"/>
                  <a:round/>
                  <a:headEnd/>
                  <a:tailEnd/>
                </a:ln>
                <a:solidFill>
                  <a:srgbClr val="FFFFFF"/>
                </a:solidFill>
                <a:latin typeface="Impact" panose="020B0806030902050204" pitchFamily="34" charset="0"/>
              </a:rPr>
              <a:t>your own</a:t>
            </a:r>
          </a:p>
          <a:p>
            <a:pPr algn="ctr"/>
            <a:r>
              <a:rPr lang="en-US" sz="1700" kern="10" spc="-50" dirty="0">
                <a:ln w="9525" cap="rnd">
                  <a:solidFill>
                    <a:srgbClr val="C3260C"/>
                  </a:solidFill>
                  <a:prstDash val="solid"/>
                  <a:round/>
                  <a:headEnd/>
                  <a:tailEnd/>
                </a:ln>
                <a:solidFill>
                  <a:srgbClr val="FFFFFF"/>
                </a:solidFill>
                <a:latin typeface="Impact" panose="020B0806030902050204" pitchFamily="34" charset="0"/>
              </a:rPr>
              <a:t>righteousness?</a:t>
            </a:r>
          </a:p>
        </p:txBody>
      </p:sp>
      <p:sp>
        <p:nvSpPr>
          <p:cNvPr id="14" name="Rectangle 3">
            <a:extLst>
              <a:ext uri="{FF2B5EF4-FFF2-40B4-BE49-F238E27FC236}">
                <a16:creationId xmlns:a16="http://schemas.microsoft.com/office/drawing/2014/main" id="{CE3CB2D9-F23F-4B7F-AE0B-5C5D9D330E7C}"/>
              </a:ext>
            </a:extLst>
          </p:cNvPr>
          <p:cNvSpPr>
            <a:spLocks noChangeArrowheads="1"/>
          </p:cNvSpPr>
          <p:nvPr/>
        </p:nvSpPr>
        <p:spPr bwMode="auto">
          <a:xfrm>
            <a:off x="0" y="2259568"/>
            <a:ext cx="4572000" cy="369332"/>
          </a:xfrm>
          <a:prstGeom prst="rect">
            <a:avLst/>
          </a:prstGeom>
          <a:solidFill>
            <a:srgbClr val="C3260C"/>
          </a:solidFill>
          <a:ln w="0">
            <a:noFill/>
            <a:miter lim="800000"/>
            <a:headEnd/>
            <a:tailEnd/>
          </a:ln>
        </p:spPr>
        <p:txBody>
          <a:bodyPr tIns="73152" bIns="0"/>
          <a:lstStyle/>
          <a:p>
            <a:r>
              <a:rPr lang="en-US" sz="1600" dirty="0">
                <a:solidFill>
                  <a:srgbClr val="000000"/>
                </a:solidFill>
              </a:rPr>
              <a:t>If you want God’s righteousness, its very simple.</a:t>
            </a:r>
          </a:p>
        </p:txBody>
      </p:sp>
      <p:sp>
        <p:nvSpPr>
          <p:cNvPr id="11" name="Rectangle 10"/>
          <p:cNvSpPr/>
          <p:nvPr/>
        </p:nvSpPr>
        <p:spPr>
          <a:xfrm rot="5400000">
            <a:off x="2281532" y="1132359"/>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0469431"/>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495"/>
                                        </p:tgtEl>
                                        <p:attrNameLst>
                                          <p:attrName>style.visibility</p:attrName>
                                        </p:attrNameLst>
                                      </p:cBhvr>
                                      <p:to>
                                        <p:strVal val="visible"/>
                                      </p:to>
                                    </p:set>
                                    <p:animEffect transition="in" filter="wipe(left)">
                                      <p:cBhvr>
                                        <p:cTn id="7" dur="700"/>
                                        <p:tgtEl>
                                          <p:spTgt spid="63495"/>
                                        </p:tgtEl>
                                      </p:cBhvr>
                                    </p:animEffect>
                                  </p:childTnLst>
                                </p:cTn>
                              </p:par>
                            </p:childTnLst>
                          </p:cTn>
                        </p:par>
                        <p:par>
                          <p:cTn id="8" fill="hold">
                            <p:stCondLst>
                              <p:cond delay="7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200"/>
                            </p:stCondLst>
                            <p:childTnLst>
                              <p:par>
                                <p:cTn id="15" presetID="12" presetClass="entr" presetSubtype="2"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000"/>
                                        <p:tgtEl>
                                          <p:spTgt spid="2"/>
                                        </p:tgtEl>
                                        <p:attrNameLst>
                                          <p:attrName>ppt_x</p:attrName>
                                        </p:attrNameLst>
                                      </p:cBhvr>
                                      <p:tavLst>
                                        <p:tav tm="0">
                                          <p:val>
                                            <p:strVal val="#ppt_x+#ppt_w*1.125000"/>
                                          </p:val>
                                        </p:tav>
                                        <p:tav tm="100000">
                                          <p:val>
                                            <p:strVal val="#ppt_x"/>
                                          </p:val>
                                        </p:tav>
                                      </p:tavLst>
                                    </p:anim>
                                    <p:animEffect transition="in" filter="wipe(left)">
                                      <p:cBhvr>
                                        <p:cTn id="18" dur="1000"/>
                                        <p:tgtEl>
                                          <p:spTgt spid="2"/>
                                        </p:tgtEl>
                                      </p:cBhvr>
                                    </p:animEffect>
                                  </p:childTnLst>
                                </p:cTn>
                              </p:par>
                            </p:childTnLst>
                          </p:cTn>
                        </p:par>
                        <p:par>
                          <p:cTn id="19" fill="hold">
                            <p:stCondLst>
                              <p:cond delay="2200"/>
                            </p:stCondLst>
                            <p:childTnLst>
                              <p:par>
                                <p:cTn id="20" presetID="12" presetClass="entr" presetSubtype="8" fill="hold" grpId="0" nodeType="afterEffect">
                                  <p:stCondLst>
                                    <p:cond delay="30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p:tgtEl>
                                          <p:spTgt spid="13"/>
                                        </p:tgtEl>
                                        <p:attrNameLst>
                                          <p:attrName>ppt_x</p:attrName>
                                        </p:attrNameLst>
                                      </p:cBhvr>
                                      <p:tavLst>
                                        <p:tav tm="0">
                                          <p:val>
                                            <p:strVal val="#ppt_x-#ppt_w*1.125000"/>
                                          </p:val>
                                        </p:tav>
                                        <p:tav tm="100000">
                                          <p:val>
                                            <p:strVal val="#ppt_x"/>
                                          </p:val>
                                        </p:tav>
                                      </p:tavLst>
                                    </p:anim>
                                    <p:animEffect transition="in" filter="wipe(right)">
                                      <p:cBhvr>
                                        <p:cTn id="23" dur="1000"/>
                                        <p:tgtEl>
                                          <p:spTgt spid="13"/>
                                        </p:tgtEl>
                                      </p:cBhvr>
                                    </p:animEffect>
                                  </p:childTnLst>
                                </p:cTn>
                              </p:par>
                              <p:par>
                                <p:cTn id="24" presetID="22" presetClass="entr" presetSubtype="8" fill="hold" grpId="0" nodeType="withEffect">
                                  <p:stCondLst>
                                    <p:cond delay="350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par>
                                <p:cTn id="27" presetID="42" presetClass="entr" presetSubtype="0" fill="hold" grpId="0" nodeType="withEffect">
                                  <p:stCondLst>
                                    <p:cond delay="5000"/>
                                  </p:stCondLst>
                                  <p:childTnLst>
                                    <p:set>
                                      <p:cBhvr>
                                        <p:cTn id="28" dur="1" fill="hold">
                                          <p:stCondLst>
                                            <p:cond delay="0"/>
                                          </p:stCondLst>
                                        </p:cTn>
                                        <p:tgtEl>
                                          <p:spTgt spid="37891"/>
                                        </p:tgtEl>
                                        <p:attrNameLst>
                                          <p:attrName>style.visibility</p:attrName>
                                        </p:attrNameLst>
                                      </p:cBhvr>
                                      <p:to>
                                        <p:strVal val="visible"/>
                                      </p:to>
                                    </p:set>
                                    <p:animEffect transition="in" filter="fade">
                                      <p:cBhvr>
                                        <p:cTn id="29" dur="500"/>
                                        <p:tgtEl>
                                          <p:spTgt spid="37891"/>
                                        </p:tgtEl>
                                      </p:cBhvr>
                                    </p:animEffect>
                                    <p:anim calcmode="lin" valueType="num">
                                      <p:cBhvr>
                                        <p:cTn id="30" dur="500" fill="hold"/>
                                        <p:tgtEl>
                                          <p:spTgt spid="37891"/>
                                        </p:tgtEl>
                                        <p:attrNameLst>
                                          <p:attrName>ppt_x</p:attrName>
                                        </p:attrNameLst>
                                      </p:cBhvr>
                                      <p:tavLst>
                                        <p:tav tm="0">
                                          <p:val>
                                            <p:strVal val="#ppt_x"/>
                                          </p:val>
                                        </p:tav>
                                        <p:tav tm="100000">
                                          <p:val>
                                            <p:strVal val="#ppt_x"/>
                                          </p:val>
                                        </p:tav>
                                      </p:tavLst>
                                    </p:anim>
                                    <p:anim calcmode="lin" valueType="num">
                                      <p:cBhvr>
                                        <p:cTn id="31" dur="500" fill="hold"/>
                                        <p:tgtEl>
                                          <p:spTgt spid="3789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0"/>
                                  </p:stCondLst>
                                  <p:childTnLst>
                                    <p:set>
                                      <p:cBhvr>
                                        <p:cTn id="33" dur="1" fill="hold">
                                          <p:stCondLst>
                                            <p:cond delay="0"/>
                                          </p:stCondLst>
                                        </p:cTn>
                                        <p:tgtEl>
                                          <p:spTgt spid="37890"/>
                                        </p:tgtEl>
                                        <p:attrNameLst>
                                          <p:attrName>style.visibility</p:attrName>
                                        </p:attrNameLst>
                                      </p:cBhvr>
                                      <p:to>
                                        <p:strVal val="visible"/>
                                      </p:to>
                                    </p:set>
                                    <p:animEffect transition="in" filter="fade">
                                      <p:cBhvr>
                                        <p:cTn id="34" dur="500"/>
                                        <p:tgtEl>
                                          <p:spTgt spid="37890"/>
                                        </p:tgtEl>
                                      </p:cBhvr>
                                    </p:animEffect>
                                    <p:anim calcmode="lin" valueType="num">
                                      <p:cBhvr>
                                        <p:cTn id="35" dur="500" fill="hold"/>
                                        <p:tgtEl>
                                          <p:spTgt spid="37890"/>
                                        </p:tgtEl>
                                        <p:attrNameLst>
                                          <p:attrName>ppt_x</p:attrName>
                                        </p:attrNameLst>
                                      </p:cBhvr>
                                      <p:tavLst>
                                        <p:tav tm="0">
                                          <p:val>
                                            <p:strVal val="#ppt_x"/>
                                          </p:val>
                                        </p:tav>
                                        <p:tav tm="100000">
                                          <p:val>
                                            <p:strVal val="#ppt_x"/>
                                          </p:val>
                                        </p:tav>
                                      </p:tavLst>
                                    </p:anim>
                                    <p:anim calcmode="lin" valueType="num">
                                      <p:cBhvr>
                                        <p:cTn id="36" dur="500" fill="hold"/>
                                        <p:tgtEl>
                                          <p:spTgt spid="3789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5000"/>
                                  </p:stCondLst>
                                  <p:childTnLst>
                                    <p:set>
                                      <p:cBhvr>
                                        <p:cTn id="38" dur="1" fill="hold">
                                          <p:stCondLst>
                                            <p:cond delay="0"/>
                                          </p:stCondLst>
                                        </p:cTn>
                                        <p:tgtEl>
                                          <p:spTgt spid="37894"/>
                                        </p:tgtEl>
                                        <p:attrNameLst>
                                          <p:attrName>style.visibility</p:attrName>
                                        </p:attrNameLst>
                                      </p:cBhvr>
                                      <p:to>
                                        <p:strVal val="visible"/>
                                      </p:to>
                                    </p:set>
                                    <p:animEffect transition="in" filter="fade">
                                      <p:cBhvr>
                                        <p:cTn id="39" dur="500"/>
                                        <p:tgtEl>
                                          <p:spTgt spid="37894"/>
                                        </p:tgtEl>
                                      </p:cBhvr>
                                    </p:animEffect>
                                    <p:anim calcmode="lin" valueType="num">
                                      <p:cBhvr>
                                        <p:cTn id="40" dur="500" fill="hold"/>
                                        <p:tgtEl>
                                          <p:spTgt spid="37894"/>
                                        </p:tgtEl>
                                        <p:attrNameLst>
                                          <p:attrName>ppt_x</p:attrName>
                                        </p:attrNameLst>
                                      </p:cBhvr>
                                      <p:tavLst>
                                        <p:tav tm="0">
                                          <p:val>
                                            <p:strVal val="#ppt_x"/>
                                          </p:val>
                                        </p:tav>
                                        <p:tav tm="100000">
                                          <p:val>
                                            <p:strVal val="#ppt_x"/>
                                          </p:val>
                                        </p:tav>
                                      </p:tavLst>
                                    </p:anim>
                                    <p:anim calcmode="lin" valueType="num">
                                      <p:cBhvr>
                                        <p:cTn id="41" dur="500" fill="hold"/>
                                        <p:tgtEl>
                                          <p:spTgt spid="37894"/>
                                        </p:tgtEl>
                                        <p:attrNameLst>
                                          <p:attrName>ppt_y</p:attrName>
                                        </p:attrNameLst>
                                      </p:cBhvr>
                                      <p:tavLst>
                                        <p:tav tm="0">
                                          <p:val>
                                            <p:strVal val="#ppt_y+.1"/>
                                          </p:val>
                                        </p:tav>
                                        <p:tav tm="100000">
                                          <p:val>
                                            <p:strVal val="#ppt_y"/>
                                          </p:val>
                                        </p:tav>
                                      </p:tavLst>
                                    </p:anim>
                                  </p:childTnLst>
                                </p:cTn>
                              </p:par>
                            </p:childTnLst>
                          </p:cTn>
                        </p:par>
                        <p:par>
                          <p:cTn id="42" fill="hold">
                            <p:stCondLst>
                              <p:cond delay="7700"/>
                            </p:stCondLst>
                            <p:childTnLst>
                              <p:par>
                                <p:cTn id="43" presetID="1"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p:bldP spid="37891" grpId="0"/>
      <p:bldP spid="37894" grpId="0"/>
      <p:bldP spid="63495" grpId="0"/>
      <p:bldP spid="2" grpId="0"/>
      <p:bldP spid="13" grpId="0"/>
      <p:bldP spid="14"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564" y="571500"/>
            <a:ext cx="4572000" cy="461665"/>
          </a:xfrm>
          <a:prstGeom prst="rect">
            <a:avLst/>
          </a:prstGeom>
          <a:noFill/>
        </p:spPr>
        <p:txBody>
          <a:bodyPr wrap="square" lIns="45720" tIns="0" rIns="0" bIns="0" rtlCol="0">
            <a:spAutoFit/>
          </a:bodyPr>
          <a:lstStyle/>
          <a:p>
            <a:pPr>
              <a:lnSpc>
                <a:spcPts val="1800"/>
              </a:lnSpc>
              <a:defRPr/>
            </a:pPr>
            <a:r>
              <a:rPr lang="en-US" sz="2000" b="1" u="sng" dirty="0">
                <a:ln w="12700">
                  <a:solidFill>
                    <a:srgbClr val="821A08"/>
                  </a:solidFill>
                </a:ln>
                <a:solidFill>
                  <a:srgbClr val="FFFFFF"/>
                </a:solidFill>
              </a:rPr>
              <a:t>I REPENT</a:t>
            </a:r>
            <a:r>
              <a:rPr lang="en-US" sz="1800" b="1" dirty="0">
                <a:ln>
                  <a:solidFill>
                    <a:srgbClr val="821A08"/>
                  </a:solidFill>
                </a:ln>
                <a:solidFill>
                  <a:srgbClr val="FFFFFF"/>
                </a:solidFill>
              </a:rPr>
              <a:t> </a:t>
            </a:r>
            <a:r>
              <a:rPr lang="en-US" sz="1800" b="1" dirty="0">
                <a:ln w="12700">
                  <a:solidFill>
                    <a:srgbClr val="821A08"/>
                  </a:solidFill>
                </a:ln>
                <a:solidFill>
                  <a:srgbClr val="FFFFFF"/>
                </a:solidFill>
              </a:rPr>
              <a:t>OF BELIEVING IN WORKS,</a:t>
            </a:r>
            <a:endParaRPr lang="en-US" sz="400" b="1" dirty="0">
              <a:ln w="12700">
                <a:solidFill>
                  <a:srgbClr val="821A08"/>
                </a:solidFill>
              </a:ln>
              <a:solidFill>
                <a:srgbClr val="FFFFFF"/>
              </a:solidFill>
            </a:endParaRPr>
          </a:p>
          <a:p>
            <a:pPr>
              <a:lnSpc>
                <a:spcPts val="1800"/>
              </a:lnSpc>
            </a:pPr>
            <a:r>
              <a:rPr lang="en-US" sz="1600" b="1" spc="-20" dirty="0">
                <a:ln>
                  <a:solidFill>
                    <a:srgbClr val="000000"/>
                  </a:solidFill>
                </a:ln>
                <a:solidFill>
                  <a:srgbClr val="FFFFFF"/>
                </a:solidFill>
              </a:rPr>
              <a:t>           I must be saved by grace, without works.</a:t>
            </a:r>
          </a:p>
        </p:txBody>
      </p:sp>
      <p:sp>
        <p:nvSpPr>
          <p:cNvPr id="3" name="TextBox 2"/>
          <p:cNvSpPr txBox="1"/>
          <p:nvPr/>
        </p:nvSpPr>
        <p:spPr>
          <a:xfrm>
            <a:off x="3087680" y="38100"/>
            <a:ext cx="1467068" cy="400110"/>
          </a:xfrm>
          <a:prstGeom prst="rect">
            <a:avLst/>
          </a:prstGeom>
          <a:noFill/>
        </p:spPr>
        <p:txBody>
          <a:bodyPr wrap="none" rtlCol="0">
            <a:spAutoFit/>
          </a:bodyPr>
          <a:lstStyle/>
          <a:p>
            <a:pPr>
              <a:defRPr/>
            </a:pPr>
            <a:r>
              <a:rPr lang="en-US" sz="2000" b="1" dirty="0">
                <a:ln w="6350">
                  <a:solidFill>
                    <a:srgbClr val="FFFFFF"/>
                  </a:solidFill>
                </a:ln>
                <a:solidFill>
                  <a:srgbClr val="821A08"/>
                </a:solidFill>
              </a:rPr>
              <a:t>Dear Lord,</a:t>
            </a:r>
          </a:p>
        </p:txBody>
      </p:sp>
      <p:sp>
        <p:nvSpPr>
          <p:cNvPr id="7" name="TextBox 6"/>
          <p:cNvSpPr txBox="1"/>
          <p:nvPr/>
        </p:nvSpPr>
        <p:spPr>
          <a:xfrm>
            <a:off x="17253" y="2909056"/>
            <a:ext cx="968535" cy="400110"/>
          </a:xfrm>
          <a:prstGeom prst="rect">
            <a:avLst/>
          </a:prstGeom>
          <a:noFill/>
        </p:spPr>
        <p:txBody>
          <a:bodyPr wrap="none" rtlCol="0">
            <a:spAutoFit/>
          </a:bodyPr>
          <a:lstStyle>
            <a:defPPr>
              <a:defRPr lang="en-US"/>
            </a:defPPr>
            <a:lvl1pPr>
              <a:defRPr sz="1800" b="1">
                <a:ln w="6350">
                  <a:solidFill>
                    <a:schemeClr val="tx1"/>
                  </a:solidFill>
                </a:ln>
                <a:solidFill>
                  <a:srgbClr val="821A08"/>
                </a:solidFill>
              </a:defRPr>
            </a:lvl1pPr>
          </a:lstStyle>
          <a:p>
            <a:pPr>
              <a:defRPr/>
            </a:pPr>
            <a:r>
              <a:rPr lang="en-US" sz="2000" dirty="0">
                <a:ln w="6350">
                  <a:solidFill>
                    <a:srgbClr val="FFFFFF"/>
                  </a:solidFill>
                </a:ln>
              </a:rPr>
              <a:t>Amen.</a:t>
            </a:r>
          </a:p>
        </p:txBody>
      </p:sp>
      <p:sp>
        <p:nvSpPr>
          <p:cNvPr id="9" name="TextBox 8"/>
          <p:cNvSpPr txBox="1"/>
          <p:nvPr/>
        </p:nvSpPr>
        <p:spPr>
          <a:xfrm>
            <a:off x="93452" y="83178"/>
            <a:ext cx="3335548" cy="338554"/>
          </a:xfrm>
          <a:prstGeom prst="rect">
            <a:avLst/>
          </a:prstGeom>
          <a:noFill/>
        </p:spPr>
        <p:txBody>
          <a:bodyPr wrap="square" lIns="0" rIns="0" rtlCol="0">
            <a:spAutoFit/>
          </a:bodyPr>
          <a:lstStyle/>
          <a:p>
            <a:pPr>
              <a:defRPr/>
            </a:pPr>
            <a:r>
              <a:rPr lang="en-US" sz="1600" dirty="0">
                <a:solidFill>
                  <a:srgbClr val="000000"/>
                </a:solidFill>
              </a:rPr>
              <a:t>You just need to </a:t>
            </a:r>
            <a:r>
              <a:rPr lang="en-US" sz="1600" b="1" dirty="0">
                <a:solidFill>
                  <a:srgbClr val="000000"/>
                </a:solidFill>
              </a:rPr>
              <a:t>sincerely</a:t>
            </a:r>
            <a:r>
              <a:rPr lang="en-US" sz="1600" dirty="0">
                <a:solidFill>
                  <a:srgbClr val="000000"/>
                </a:solidFill>
              </a:rPr>
              <a:t> pray…</a:t>
            </a:r>
          </a:p>
        </p:txBody>
      </p:sp>
      <p:sp>
        <p:nvSpPr>
          <p:cNvPr id="10" name="TextBox 9"/>
          <p:cNvSpPr txBox="1"/>
          <p:nvPr/>
        </p:nvSpPr>
        <p:spPr>
          <a:xfrm>
            <a:off x="9564" y="1198446"/>
            <a:ext cx="4935748" cy="461665"/>
          </a:xfrm>
          <a:prstGeom prst="rect">
            <a:avLst/>
          </a:prstGeom>
          <a:noFill/>
        </p:spPr>
        <p:txBody>
          <a:bodyPr wrap="square" lIns="45720" tIns="0" rIns="0" bIns="0" rtlCol="0">
            <a:spAutoFit/>
          </a:bodyPr>
          <a:lstStyle/>
          <a:p>
            <a:pPr>
              <a:lnSpc>
                <a:spcPts val="1800"/>
              </a:lnSpc>
              <a:defRPr/>
            </a:pPr>
            <a:r>
              <a:rPr lang="en-US" sz="2000" b="1" u="sng" dirty="0">
                <a:ln w="12700">
                  <a:solidFill>
                    <a:srgbClr val="821A08"/>
                  </a:solidFill>
                </a:ln>
                <a:solidFill>
                  <a:srgbClr val="FFFFFF"/>
                </a:solidFill>
              </a:rPr>
              <a:t>I BELIEVE</a:t>
            </a:r>
            <a:r>
              <a:rPr lang="en-US" sz="2000" b="1" dirty="0">
                <a:ln w="12700">
                  <a:solidFill>
                    <a:srgbClr val="821A08"/>
                  </a:solidFill>
                </a:ln>
                <a:solidFill>
                  <a:srgbClr val="FFFFFF"/>
                </a:solidFill>
              </a:rPr>
              <a:t> </a:t>
            </a:r>
            <a:r>
              <a:rPr lang="en-US" sz="1800" b="1" dirty="0">
                <a:ln w="12700">
                  <a:solidFill>
                    <a:srgbClr val="821A08"/>
                  </a:solidFill>
                </a:ln>
                <a:solidFill>
                  <a:srgbClr val="FFFFFF"/>
                </a:solidFill>
              </a:rPr>
              <a:t>JESUS IS GOD,</a:t>
            </a:r>
          </a:p>
          <a:p>
            <a:pPr>
              <a:lnSpc>
                <a:spcPts val="1800"/>
              </a:lnSpc>
              <a:tabLst>
                <a:tab pos="1643063" algn="l"/>
              </a:tabLst>
              <a:defRPr/>
            </a:pPr>
            <a:r>
              <a:rPr lang="en-US" sz="1500" b="1" dirty="0">
                <a:ln>
                  <a:solidFill>
                    <a:srgbClr val="000000"/>
                  </a:solidFill>
                </a:ln>
                <a:solidFill>
                  <a:srgbClr val="FFFFFF"/>
                </a:solidFill>
              </a:rPr>
              <a:t>   	</a:t>
            </a:r>
            <a:r>
              <a:rPr lang="en-US" sz="1200" b="1" dirty="0">
                <a:ln>
                  <a:solidFill>
                    <a:srgbClr val="000000"/>
                  </a:solidFill>
                </a:ln>
                <a:solidFill>
                  <a:srgbClr val="FFFFFF"/>
                </a:solidFill>
              </a:rPr>
              <a:t>  </a:t>
            </a:r>
            <a:r>
              <a:rPr lang="en-US" sz="1600" b="1" dirty="0">
                <a:ln>
                  <a:solidFill>
                    <a:srgbClr val="000000"/>
                  </a:solidFill>
                </a:ln>
                <a:solidFill>
                  <a:srgbClr val="FFFFFF"/>
                </a:solidFill>
              </a:rPr>
              <a:t>The One True Almighty God.</a:t>
            </a:r>
            <a:endParaRPr lang="en-US" sz="1500" b="1" dirty="0">
              <a:ln>
                <a:solidFill>
                  <a:srgbClr val="000000"/>
                </a:solidFill>
              </a:ln>
              <a:solidFill>
                <a:srgbClr val="FFFFFF"/>
              </a:solidFill>
            </a:endParaRPr>
          </a:p>
        </p:txBody>
      </p:sp>
      <p:sp>
        <p:nvSpPr>
          <p:cNvPr id="11" name="TextBox 10"/>
          <p:cNvSpPr txBox="1"/>
          <p:nvPr/>
        </p:nvSpPr>
        <p:spPr>
          <a:xfrm>
            <a:off x="9564" y="1808748"/>
            <a:ext cx="4572000" cy="461665"/>
          </a:xfrm>
          <a:prstGeom prst="rect">
            <a:avLst/>
          </a:prstGeom>
          <a:noFill/>
        </p:spPr>
        <p:txBody>
          <a:bodyPr wrap="square" lIns="45720" tIns="0" rIns="0" bIns="0" rtlCol="0">
            <a:spAutoFit/>
          </a:bodyPr>
          <a:lstStyle/>
          <a:p>
            <a:pPr>
              <a:lnSpc>
                <a:spcPts val="1800"/>
              </a:lnSpc>
              <a:defRPr/>
            </a:pPr>
            <a:r>
              <a:rPr lang="en-US" sz="2000" b="1" u="sng" dirty="0">
                <a:ln w="12700">
                  <a:solidFill>
                    <a:srgbClr val="821A08"/>
                  </a:solidFill>
                </a:ln>
                <a:solidFill>
                  <a:srgbClr val="FFFFFF"/>
                </a:solidFill>
              </a:rPr>
              <a:t>I BELIEVE</a:t>
            </a:r>
            <a:r>
              <a:rPr lang="en-US" sz="2000" b="1" dirty="0">
                <a:ln w="12700">
                  <a:solidFill>
                    <a:srgbClr val="821A08"/>
                  </a:solidFill>
                </a:ln>
                <a:solidFill>
                  <a:srgbClr val="FFFFFF"/>
                </a:solidFill>
              </a:rPr>
              <a:t> </a:t>
            </a:r>
            <a:r>
              <a:rPr lang="en-US" sz="1800" b="1" dirty="0">
                <a:ln w="12700">
                  <a:solidFill>
                    <a:srgbClr val="821A08"/>
                  </a:solidFill>
                </a:ln>
                <a:solidFill>
                  <a:srgbClr val="FFFFFF"/>
                </a:solidFill>
              </a:rPr>
              <a:t>ONLY</a:t>
            </a:r>
            <a:r>
              <a:rPr lang="en-US" sz="2000" b="1" dirty="0">
                <a:ln w="12700">
                  <a:solidFill>
                    <a:srgbClr val="821A08"/>
                  </a:solidFill>
                </a:ln>
                <a:solidFill>
                  <a:srgbClr val="FFFFFF"/>
                </a:solidFill>
              </a:rPr>
              <a:t> </a:t>
            </a:r>
            <a:r>
              <a:rPr lang="en-US" sz="1800" b="1" dirty="0">
                <a:ln w="12700">
                  <a:solidFill>
                    <a:srgbClr val="821A08"/>
                  </a:solidFill>
                </a:ln>
                <a:solidFill>
                  <a:srgbClr val="FFFFFF"/>
                </a:solidFill>
              </a:rPr>
              <a:t>JESUS MATTERS,</a:t>
            </a:r>
            <a:r>
              <a:rPr lang="en-US" sz="1800" b="1" dirty="0">
                <a:ln>
                  <a:solidFill>
                    <a:srgbClr val="821A08"/>
                  </a:solidFill>
                </a:ln>
                <a:solidFill>
                  <a:srgbClr val="FFFFFF"/>
                </a:solidFill>
              </a:rPr>
              <a:t> </a:t>
            </a:r>
          </a:p>
          <a:p>
            <a:pPr>
              <a:lnSpc>
                <a:spcPts val="1800"/>
              </a:lnSpc>
              <a:defRPr/>
            </a:pPr>
            <a:r>
              <a:rPr lang="en-US" sz="1200" b="1" dirty="0">
                <a:ln>
                  <a:solidFill>
                    <a:srgbClr val="821A08"/>
                  </a:solidFill>
                </a:ln>
                <a:solidFill>
                  <a:srgbClr val="FFFFFF"/>
                </a:solidFill>
              </a:rPr>
              <a:t>                </a:t>
            </a:r>
            <a:r>
              <a:rPr lang="en-US" sz="1100" b="1" dirty="0">
                <a:ln>
                  <a:solidFill>
                    <a:srgbClr val="821A08"/>
                  </a:solidFill>
                </a:ln>
                <a:solidFill>
                  <a:srgbClr val="FFFFFF"/>
                </a:solidFill>
              </a:rPr>
              <a:t>  </a:t>
            </a:r>
            <a:r>
              <a:rPr lang="en-US" sz="1200" b="1" dirty="0">
                <a:ln>
                  <a:solidFill>
                    <a:srgbClr val="821A08"/>
                  </a:solidFill>
                </a:ln>
                <a:solidFill>
                  <a:srgbClr val="FFFFFF"/>
                </a:solidFill>
              </a:rPr>
              <a:t>   </a:t>
            </a:r>
            <a:r>
              <a:rPr lang="en-US" sz="1100" b="1" dirty="0">
                <a:ln>
                  <a:solidFill>
                    <a:srgbClr val="821A08"/>
                  </a:solidFill>
                </a:ln>
                <a:solidFill>
                  <a:srgbClr val="FFFFFF"/>
                </a:solidFill>
              </a:rPr>
              <a:t>  </a:t>
            </a:r>
            <a:r>
              <a:rPr lang="en-US" sz="1200" b="1" dirty="0">
                <a:ln>
                  <a:solidFill>
                    <a:srgbClr val="821A08"/>
                  </a:solidFill>
                </a:ln>
                <a:solidFill>
                  <a:srgbClr val="FFFFFF"/>
                </a:solidFill>
              </a:rPr>
              <a:t>   </a:t>
            </a:r>
            <a:r>
              <a:rPr lang="en-US" sz="1050" b="1" dirty="0">
                <a:ln>
                  <a:solidFill>
                    <a:srgbClr val="821A08"/>
                  </a:solidFill>
                </a:ln>
                <a:solidFill>
                  <a:srgbClr val="FFFFFF"/>
                </a:solidFill>
              </a:rPr>
              <a:t> </a:t>
            </a:r>
            <a:r>
              <a:rPr lang="en-US" sz="1600" b="1" dirty="0">
                <a:ln>
                  <a:solidFill>
                    <a:srgbClr val="000000"/>
                  </a:solidFill>
                </a:ln>
                <a:solidFill>
                  <a:srgbClr val="FFFFFF"/>
                </a:solidFill>
              </a:rPr>
              <a:t>Jesus died for me, and rose again.</a:t>
            </a:r>
            <a:endParaRPr lang="en-US" sz="1500" b="1" dirty="0">
              <a:ln>
                <a:solidFill>
                  <a:srgbClr val="000000"/>
                </a:solidFill>
              </a:ln>
              <a:solidFill>
                <a:srgbClr val="FFFFFF"/>
              </a:solidFill>
            </a:endParaRPr>
          </a:p>
        </p:txBody>
      </p:sp>
      <p:sp>
        <p:nvSpPr>
          <p:cNvPr id="12" name="TextBox 11"/>
          <p:cNvSpPr txBox="1"/>
          <p:nvPr/>
        </p:nvSpPr>
        <p:spPr>
          <a:xfrm>
            <a:off x="9564" y="2472035"/>
            <a:ext cx="4572000" cy="461665"/>
          </a:xfrm>
          <a:prstGeom prst="rect">
            <a:avLst/>
          </a:prstGeom>
          <a:noFill/>
        </p:spPr>
        <p:txBody>
          <a:bodyPr wrap="square" lIns="45720" tIns="0" rIns="0" bIns="0" rtlCol="0">
            <a:spAutoFit/>
          </a:bodyPr>
          <a:lstStyle/>
          <a:p>
            <a:pPr>
              <a:lnSpc>
                <a:spcPts val="1800"/>
              </a:lnSpc>
              <a:defRPr/>
            </a:pPr>
            <a:r>
              <a:rPr lang="en-US" sz="2000" b="1" u="sng" dirty="0">
                <a:ln w="12700">
                  <a:solidFill>
                    <a:srgbClr val="821A08"/>
                  </a:solidFill>
                </a:ln>
                <a:solidFill>
                  <a:srgbClr val="FFFFFF"/>
                </a:solidFill>
              </a:rPr>
              <a:t>I SUBMIT</a:t>
            </a:r>
            <a:r>
              <a:rPr lang="en-US" sz="1800" b="1" dirty="0">
                <a:ln>
                  <a:solidFill>
                    <a:srgbClr val="821A08"/>
                  </a:solidFill>
                </a:ln>
                <a:solidFill>
                  <a:srgbClr val="FFFFFF"/>
                </a:solidFill>
              </a:rPr>
              <a:t> </a:t>
            </a:r>
            <a:r>
              <a:rPr lang="en-US" sz="1800" b="1" dirty="0">
                <a:ln w="12700">
                  <a:solidFill>
                    <a:srgbClr val="821A08"/>
                  </a:solidFill>
                </a:ln>
                <a:solidFill>
                  <a:srgbClr val="FFFFFF"/>
                </a:solidFill>
              </a:rPr>
              <a:t>TO GOD’S RIGHTEOUSNESS,</a:t>
            </a:r>
          </a:p>
          <a:p>
            <a:pPr>
              <a:lnSpc>
                <a:spcPts val="1800"/>
              </a:lnSpc>
              <a:tabLst>
                <a:tab pos="800100" algn="l"/>
              </a:tabLst>
              <a:defRPr/>
            </a:pPr>
            <a:r>
              <a:rPr lang="en-US" sz="1200" b="1" dirty="0">
                <a:ln>
                  <a:solidFill>
                    <a:srgbClr val="000000"/>
                  </a:solidFill>
                </a:ln>
                <a:solidFill>
                  <a:srgbClr val="FFFFFF"/>
                </a:solidFill>
              </a:rPr>
              <a:t>               </a:t>
            </a:r>
            <a:r>
              <a:rPr lang="en-US" sz="1000" b="1" dirty="0">
                <a:ln>
                  <a:solidFill>
                    <a:srgbClr val="000000"/>
                  </a:solidFill>
                </a:ln>
                <a:solidFill>
                  <a:srgbClr val="FFFFFF"/>
                </a:solidFill>
              </a:rPr>
              <a:t>  </a:t>
            </a:r>
            <a:r>
              <a:rPr lang="en-US" sz="1200" b="1" dirty="0">
                <a:ln>
                  <a:solidFill>
                    <a:srgbClr val="000000"/>
                  </a:solidFill>
                </a:ln>
                <a:solidFill>
                  <a:srgbClr val="FFFFFF"/>
                </a:solidFill>
              </a:rPr>
              <a:t>  </a:t>
            </a:r>
            <a:r>
              <a:rPr lang="en-US" sz="800" b="1" dirty="0">
                <a:ln>
                  <a:solidFill>
                    <a:srgbClr val="000000"/>
                  </a:solidFill>
                </a:ln>
                <a:solidFill>
                  <a:srgbClr val="FFFFFF"/>
                </a:solidFill>
              </a:rPr>
              <a:t> </a:t>
            </a:r>
            <a:r>
              <a:rPr lang="en-US" sz="1600" b="1" dirty="0">
                <a:ln>
                  <a:solidFill>
                    <a:srgbClr val="000000"/>
                  </a:solidFill>
                </a:ln>
                <a:solidFill>
                  <a:srgbClr val="FFFFFF"/>
                </a:solidFill>
              </a:rPr>
              <a:t>so I will have, the impossibility of sin.</a:t>
            </a:r>
          </a:p>
        </p:txBody>
      </p:sp>
      <p:sp>
        <p:nvSpPr>
          <p:cNvPr id="13" name="Rectangle 12"/>
          <p:cNvSpPr/>
          <p:nvPr/>
        </p:nvSpPr>
        <p:spPr>
          <a:xfrm rot="5400000">
            <a:off x="2281636" y="1127399"/>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14" name="TextBox 13"/>
          <p:cNvSpPr txBox="1"/>
          <p:nvPr/>
        </p:nvSpPr>
        <p:spPr>
          <a:xfrm>
            <a:off x="1149016" y="2991535"/>
            <a:ext cx="3259348" cy="323165"/>
          </a:xfrm>
          <a:prstGeom prst="rect">
            <a:avLst/>
          </a:prstGeom>
          <a:noFill/>
        </p:spPr>
        <p:txBody>
          <a:bodyPr wrap="square" lIns="0" rIns="0" rtlCol="0">
            <a:spAutoFit/>
          </a:bodyPr>
          <a:lstStyle/>
          <a:p>
            <a:pPr>
              <a:defRPr/>
            </a:pPr>
            <a:r>
              <a:rPr lang="en-US" sz="1500" dirty="0">
                <a:solidFill>
                  <a:srgbClr val="000000"/>
                </a:solidFill>
              </a:rPr>
              <a:t>Would you like to pray that right now?</a:t>
            </a:r>
          </a:p>
        </p:txBody>
      </p:sp>
      <p:sp>
        <p:nvSpPr>
          <p:cNvPr id="15" name="TextBox 14"/>
          <p:cNvSpPr txBox="1"/>
          <p:nvPr/>
        </p:nvSpPr>
        <p:spPr>
          <a:xfrm>
            <a:off x="4671059" y="327363"/>
            <a:ext cx="4480560" cy="515013"/>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lnSpc>
                <a:spcPts val="900"/>
              </a:lnSpc>
              <a:spcBef>
                <a:spcPts val="100"/>
              </a:spcBef>
              <a:spcAft>
                <a:spcPts val="0"/>
              </a:spcAft>
              <a:defRPr/>
            </a:pPr>
            <a:r>
              <a:rPr lang="en-US" i="1" dirty="0">
                <a:solidFill>
                  <a:srgbClr val="000000"/>
                </a:solidFill>
              </a:rPr>
              <a:t>Hebrews 6:1…</a:t>
            </a:r>
            <a:r>
              <a:rPr lang="en-US" b="1" i="1" u="sng" dirty="0">
                <a:solidFill>
                  <a:srgbClr val="000000"/>
                </a:solidFill>
              </a:rPr>
              <a:t>the principles</a:t>
            </a:r>
            <a:r>
              <a:rPr lang="en-US" b="1" i="1" dirty="0">
                <a:solidFill>
                  <a:srgbClr val="000000"/>
                </a:solidFill>
              </a:rPr>
              <a:t> </a:t>
            </a:r>
            <a:r>
              <a:rPr lang="en-US" i="1" dirty="0">
                <a:solidFill>
                  <a:srgbClr val="000000"/>
                </a:solidFill>
              </a:rPr>
              <a:t>of the doctrine </a:t>
            </a:r>
            <a:r>
              <a:rPr lang="en-US" b="1" i="1" u="sng" dirty="0">
                <a:solidFill>
                  <a:srgbClr val="000000"/>
                </a:solidFill>
              </a:rPr>
              <a:t>of Christ</a:t>
            </a:r>
            <a:r>
              <a:rPr lang="en-US" i="1" dirty="0">
                <a:solidFill>
                  <a:srgbClr val="000000"/>
                </a:solidFill>
              </a:rPr>
              <a:t>, let us go on </a:t>
            </a:r>
            <a:r>
              <a:rPr lang="en-US" b="1" i="1" u="sng" dirty="0">
                <a:solidFill>
                  <a:srgbClr val="000000"/>
                </a:solidFill>
              </a:rPr>
              <a:t>unto perfection</a:t>
            </a:r>
            <a:r>
              <a:rPr lang="en-US" i="1" dirty="0">
                <a:solidFill>
                  <a:srgbClr val="000000"/>
                </a:solidFill>
              </a:rPr>
              <a:t>; not laying again </a:t>
            </a:r>
            <a:r>
              <a:rPr lang="en-US" b="1" i="1" u="sng" dirty="0">
                <a:solidFill>
                  <a:srgbClr val="000000"/>
                </a:solidFill>
              </a:rPr>
              <a:t>the foundation of repentance from dead works</a:t>
            </a:r>
            <a:r>
              <a:rPr lang="en-US" i="1" dirty="0">
                <a:solidFill>
                  <a:srgbClr val="000000"/>
                </a:solidFill>
              </a:rPr>
              <a:t>, and of faith toward God, </a:t>
            </a:r>
            <a:r>
              <a:rPr lang="en-US" i="1" dirty="0">
                <a:solidFill>
                  <a:srgbClr val="374FFF"/>
                </a:solidFill>
              </a:rPr>
              <a:t>(</a:t>
            </a:r>
            <a:r>
              <a:rPr lang="en-US" dirty="0">
                <a:solidFill>
                  <a:srgbClr val="374FFF"/>
                </a:solidFill>
              </a:rPr>
              <a:t>If you “turn from your sins” you stop doing sins.</a:t>
            </a:r>
          </a:p>
          <a:p>
            <a:pPr algn="l">
              <a:lnSpc>
                <a:spcPts val="900"/>
              </a:lnSpc>
              <a:spcBef>
                <a:spcPts val="100"/>
              </a:spcBef>
              <a:spcAft>
                <a:spcPts val="0"/>
              </a:spcAft>
              <a:tabLst>
                <a:tab pos="4514850" algn="l"/>
              </a:tabLst>
              <a:defRPr/>
            </a:pPr>
            <a:r>
              <a:rPr lang="en-US" dirty="0">
                <a:solidFill>
                  <a:srgbClr val="374FFF"/>
                </a:solidFill>
              </a:rPr>
              <a:t>If you “turn from your </a:t>
            </a:r>
            <a:r>
              <a:rPr lang="en-US" b="1" dirty="0">
                <a:solidFill>
                  <a:srgbClr val="374FFF"/>
                </a:solidFill>
              </a:rPr>
              <a:t>works</a:t>
            </a:r>
            <a:r>
              <a:rPr lang="en-US" dirty="0">
                <a:solidFill>
                  <a:srgbClr val="374FFF"/>
                </a:solidFill>
              </a:rPr>
              <a:t>” you stop doing </a:t>
            </a:r>
            <a:r>
              <a:rPr lang="en-US" b="1" dirty="0">
                <a:solidFill>
                  <a:srgbClr val="374FFF"/>
                </a:solidFill>
              </a:rPr>
              <a:t>works</a:t>
            </a:r>
            <a:r>
              <a:rPr lang="en-US" dirty="0">
                <a:solidFill>
                  <a:srgbClr val="374FFF"/>
                </a:solidFill>
              </a:rPr>
              <a:t>! You must stop working! or perish!)</a:t>
            </a:r>
          </a:p>
        </p:txBody>
      </p:sp>
      <p:sp>
        <p:nvSpPr>
          <p:cNvPr id="16" name="TextBox 15"/>
          <p:cNvSpPr txBox="1"/>
          <p:nvPr/>
        </p:nvSpPr>
        <p:spPr>
          <a:xfrm>
            <a:off x="4671060" y="856289"/>
            <a:ext cx="4480560" cy="797141"/>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lnSpc>
                <a:spcPts val="1000"/>
              </a:lnSpc>
              <a:spcBef>
                <a:spcPts val="200"/>
              </a:spcBef>
              <a:spcAft>
                <a:spcPts val="200"/>
              </a:spcAft>
              <a:defRPr/>
            </a:pPr>
            <a:r>
              <a:rPr lang="en-US" i="1" dirty="0">
                <a:solidFill>
                  <a:srgbClr val="000000"/>
                </a:solidFill>
              </a:rPr>
              <a:t>John 8:58 </a:t>
            </a:r>
            <a:r>
              <a:rPr lang="en-US" b="1" i="1" u="sng" dirty="0">
                <a:solidFill>
                  <a:srgbClr val="000000"/>
                </a:solidFill>
              </a:rPr>
              <a:t>Jesus said</a:t>
            </a:r>
            <a:r>
              <a:rPr lang="en-US" i="1" dirty="0">
                <a:solidFill>
                  <a:srgbClr val="000000"/>
                </a:solidFill>
              </a:rPr>
              <a:t> unto them, Verily, verily, I say unto you, Before Abraham was, </a:t>
            </a:r>
            <a:r>
              <a:rPr lang="en-US" b="1" i="1" u="sng" dirty="0">
                <a:solidFill>
                  <a:srgbClr val="000000"/>
                </a:solidFill>
              </a:rPr>
              <a:t>I am</a:t>
            </a:r>
            <a:r>
              <a:rPr lang="en-US" i="1" dirty="0">
                <a:solidFill>
                  <a:srgbClr val="000000"/>
                </a:solidFill>
              </a:rPr>
              <a:t>. 59 Then took they up stones to cast at him:   John 10:30 </a:t>
            </a:r>
            <a:r>
              <a:rPr lang="en-US" b="1" i="1" u="sng" dirty="0">
                <a:solidFill>
                  <a:srgbClr val="000000"/>
                </a:solidFill>
              </a:rPr>
              <a:t>I and my Father are one. 31 Then the Jews took up stones again to stone him</a:t>
            </a:r>
            <a:r>
              <a:rPr lang="en-US" i="1" dirty="0">
                <a:solidFill>
                  <a:srgbClr val="000000"/>
                </a:solidFill>
              </a:rPr>
              <a:t>. 32 Jesus answered ... Many good works have I shewed you from my Father; for which of those works do ye stone me? 33 </a:t>
            </a:r>
            <a:r>
              <a:rPr lang="en-US" b="1" i="1" u="sng" dirty="0">
                <a:solidFill>
                  <a:srgbClr val="000000"/>
                </a:solidFill>
              </a:rPr>
              <a:t>The Jews answered him, saying, For a good work we stone thee not; but</a:t>
            </a:r>
            <a:r>
              <a:rPr lang="en-US" i="1" dirty="0">
                <a:solidFill>
                  <a:srgbClr val="000000"/>
                </a:solidFill>
              </a:rPr>
              <a:t> for blasphemy; and </a:t>
            </a:r>
            <a:r>
              <a:rPr lang="en-US" b="1" i="1" u="sng" dirty="0">
                <a:solidFill>
                  <a:srgbClr val="000000"/>
                </a:solidFill>
              </a:rPr>
              <a:t>because that thou, being a man, makest thyself God.</a:t>
            </a:r>
            <a:r>
              <a:rPr lang="en-US" i="1" dirty="0">
                <a:solidFill>
                  <a:srgbClr val="000000"/>
                </a:solidFill>
              </a:rPr>
              <a:t> </a:t>
            </a:r>
          </a:p>
        </p:txBody>
      </p:sp>
      <p:sp>
        <p:nvSpPr>
          <p:cNvPr id="17" name="TextBox 16"/>
          <p:cNvSpPr txBox="1"/>
          <p:nvPr/>
        </p:nvSpPr>
        <p:spPr>
          <a:xfrm>
            <a:off x="4671060" y="1663661"/>
            <a:ext cx="4480560" cy="797141"/>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lnSpc>
                <a:spcPts val="900"/>
              </a:lnSpc>
              <a:spcBef>
                <a:spcPts val="200"/>
              </a:spcBef>
              <a:spcAft>
                <a:spcPts val="100"/>
              </a:spcAft>
              <a:defRPr/>
            </a:pPr>
            <a:r>
              <a:rPr lang="en-US" i="1" dirty="0">
                <a:solidFill>
                  <a:srgbClr val="000000"/>
                </a:solidFill>
              </a:rPr>
              <a:t>Romans 11:18  ... </a:t>
            </a:r>
            <a:r>
              <a:rPr lang="en-US" b="1" i="1" u="sng" dirty="0">
                <a:solidFill>
                  <a:srgbClr val="000000"/>
                </a:solidFill>
              </a:rPr>
              <a:t>thou bearest not the root </a:t>
            </a:r>
            <a:r>
              <a:rPr lang="en-US" i="1" dirty="0">
                <a:solidFill>
                  <a:srgbClr val="374FFF"/>
                </a:solidFill>
              </a:rPr>
              <a:t>[Jesus]</a:t>
            </a:r>
            <a:r>
              <a:rPr lang="en-US" i="1" dirty="0">
                <a:solidFill>
                  <a:srgbClr val="000000"/>
                </a:solidFill>
              </a:rPr>
              <a:t>, </a:t>
            </a:r>
            <a:r>
              <a:rPr lang="en-US" b="1" i="1" u="sng" dirty="0">
                <a:solidFill>
                  <a:srgbClr val="000000"/>
                </a:solidFill>
              </a:rPr>
              <a:t>but the root thee</a:t>
            </a:r>
            <a:r>
              <a:rPr lang="en-US" i="1" dirty="0">
                <a:solidFill>
                  <a:srgbClr val="000000"/>
                </a:solidFill>
              </a:rPr>
              <a:t>.</a:t>
            </a:r>
          </a:p>
          <a:p>
            <a:pPr algn="l">
              <a:lnSpc>
                <a:spcPts val="900"/>
              </a:lnSpc>
              <a:spcBef>
                <a:spcPts val="200"/>
              </a:spcBef>
              <a:spcAft>
                <a:spcPts val="100"/>
              </a:spcAft>
              <a:defRPr/>
            </a:pPr>
            <a:r>
              <a:rPr lang="en-US" i="1" dirty="0">
                <a:solidFill>
                  <a:srgbClr val="000000"/>
                </a:solidFill>
              </a:rPr>
              <a:t>Colossians 3:3-4  For </a:t>
            </a:r>
            <a:r>
              <a:rPr lang="en-US" b="1" i="1" u="sng" dirty="0">
                <a:solidFill>
                  <a:srgbClr val="000000"/>
                </a:solidFill>
              </a:rPr>
              <a:t>ye are dead, and your life is hid with Christ in God</a:t>
            </a:r>
            <a:r>
              <a:rPr lang="en-US" i="1" dirty="0">
                <a:solidFill>
                  <a:srgbClr val="000000"/>
                </a:solidFill>
              </a:rPr>
              <a:t>.  4  When </a:t>
            </a:r>
            <a:r>
              <a:rPr lang="en-US" b="1" i="1" u="sng" dirty="0">
                <a:solidFill>
                  <a:srgbClr val="000000"/>
                </a:solidFill>
              </a:rPr>
              <a:t>Christ, who is our life</a:t>
            </a:r>
            <a:r>
              <a:rPr lang="en-US" i="1" dirty="0">
                <a:solidFill>
                  <a:srgbClr val="000000"/>
                </a:solidFill>
              </a:rPr>
              <a:t>, shall appear, then shall ye also appear with him in glory.</a:t>
            </a:r>
          </a:p>
          <a:p>
            <a:pPr algn="l">
              <a:lnSpc>
                <a:spcPts val="900"/>
              </a:lnSpc>
              <a:spcBef>
                <a:spcPts val="200"/>
              </a:spcBef>
              <a:spcAft>
                <a:spcPts val="100"/>
              </a:spcAft>
              <a:defRPr/>
            </a:pPr>
            <a:r>
              <a:rPr lang="en-US" i="1" dirty="0">
                <a:solidFill>
                  <a:srgbClr val="000000"/>
                </a:solidFill>
              </a:rPr>
              <a:t>1Corinthians 15:1  Moreover, brethren, I declare unto you the gospel…2 By which also ye are saved, … 3… how that </a:t>
            </a:r>
            <a:r>
              <a:rPr lang="en-US" b="1" i="1" u="sng" dirty="0">
                <a:solidFill>
                  <a:srgbClr val="000000"/>
                </a:solidFill>
              </a:rPr>
              <a:t>Christ died for our sins</a:t>
            </a:r>
            <a:r>
              <a:rPr lang="en-US" i="1" dirty="0">
                <a:solidFill>
                  <a:srgbClr val="000000"/>
                </a:solidFill>
              </a:rPr>
              <a:t> ... 4 And that he was buried, and that </a:t>
            </a:r>
            <a:r>
              <a:rPr lang="en-US" b="1" i="1" u="sng" dirty="0">
                <a:solidFill>
                  <a:srgbClr val="000000"/>
                </a:solidFill>
              </a:rPr>
              <a:t>he rose again the third day</a:t>
            </a:r>
            <a:r>
              <a:rPr lang="en-US" i="1" dirty="0">
                <a:solidFill>
                  <a:srgbClr val="000000"/>
                </a:solidFill>
              </a:rPr>
              <a:t> according to the scriptures: </a:t>
            </a:r>
          </a:p>
        </p:txBody>
      </p:sp>
      <p:sp>
        <p:nvSpPr>
          <p:cNvPr id="18" name="TextBox 17"/>
          <p:cNvSpPr txBox="1"/>
          <p:nvPr/>
        </p:nvSpPr>
        <p:spPr>
          <a:xfrm>
            <a:off x="4671060" y="2476029"/>
            <a:ext cx="4480560" cy="601190"/>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lnSpc>
                <a:spcPts val="1000"/>
              </a:lnSpc>
              <a:spcBef>
                <a:spcPts val="200"/>
              </a:spcBef>
              <a:spcAft>
                <a:spcPts val="200"/>
              </a:spcAft>
              <a:defRPr/>
            </a:pPr>
            <a:r>
              <a:rPr lang="en-US" i="1" dirty="0">
                <a:solidFill>
                  <a:srgbClr val="000000"/>
                </a:solidFill>
              </a:rPr>
              <a:t>Psalm 81:15 The haters of the LORD </a:t>
            </a:r>
            <a:r>
              <a:rPr lang="en-US" b="1" i="1" u="sng" dirty="0">
                <a:solidFill>
                  <a:srgbClr val="000000"/>
                </a:solidFill>
              </a:rPr>
              <a:t>should have submitted themselves unto him</a:t>
            </a:r>
            <a:r>
              <a:rPr lang="en-US" i="1" dirty="0">
                <a:solidFill>
                  <a:srgbClr val="000000"/>
                </a:solidFill>
              </a:rPr>
              <a:t>: but </a:t>
            </a:r>
            <a:r>
              <a:rPr lang="en-US" b="1" i="1" u="sng" dirty="0">
                <a:solidFill>
                  <a:srgbClr val="000000"/>
                </a:solidFill>
              </a:rPr>
              <a:t>their time should have endured for ever</a:t>
            </a:r>
            <a:r>
              <a:rPr lang="en-US" i="1" dirty="0">
                <a:solidFill>
                  <a:srgbClr val="000000"/>
                </a:solidFill>
              </a:rPr>
              <a:t>. </a:t>
            </a:r>
          </a:p>
          <a:p>
            <a:pPr algn="l">
              <a:lnSpc>
                <a:spcPts val="1000"/>
              </a:lnSpc>
              <a:spcBef>
                <a:spcPts val="200"/>
              </a:spcBef>
              <a:spcAft>
                <a:spcPts val="200"/>
              </a:spcAft>
              <a:defRPr/>
            </a:pPr>
            <a:r>
              <a:rPr lang="en-US" i="1" dirty="0">
                <a:solidFill>
                  <a:srgbClr val="000000"/>
                </a:solidFill>
              </a:rPr>
              <a:t>1John 3:10 In this </a:t>
            </a:r>
            <a:r>
              <a:rPr lang="en-US" b="1" i="1" u="sng" dirty="0">
                <a:solidFill>
                  <a:srgbClr val="000000"/>
                </a:solidFill>
              </a:rPr>
              <a:t>the children of God </a:t>
            </a:r>
            <a:r>
              <a:rPr lang="en-US" i="1" dirty="0">
                <a:solidFill>
                  <a:srgbClr val="000000"/>
                </a:solidFill>
              </a:rPr>
              <a:t>are manifest, </a:t>
            </a:r>
            <a:r>
              <a:rPr lang="en-US" b="1" i="1" u="sng" dirty="0">
                <a:solidFill>
                  <a:srgbClr val="000000"/>
                </a:solidFill>
              </a:rPr>
              <a:t>and the children of the devil</a:t>
            </a:r>
            <a:r>
              <a:rPr lang="en-US" i="1" dirty="0">
                <a:solidFill>
                  <a:srgbClr val="000000"/>
                </a:solidFill>
              </a:rPr>
              <a:t>: </a:t>
            </a:r>
            <a:r>
              <a:rPr lang="en-US" b="1" i="1" u="sng" dirty="0">
                <a:solidFill>
                  <a:srgbClr val="000000"/>
                </a:solidFill>
              </a:rPr>
              <a:t>whosoever doeth not righteousness is not of God</a:t>
            </a:r>
          </a:p>
        </p:txBody>
      </p:sp>
    </p:spTree>
    <p:extLst>
      <p:ext uri="{BB962C8B-B14F-4D97-AF65-F5344CB8AC3E}">
        <p14:creationId xmlns:p14="http://schemas.microsoft.com/office/powerpoint/2010/main" val="2250257500"/>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2"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2" nodeType="clickEffect">
                                  <p:stCondLst>
                                    <p:cond delay="0"/>
                                  </p:stCondLst>
                                  <p:childTnLst>
                                    <p:set>
                                      <p:cBhvr>
                                        <p:cTn id="11"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42" presetClass="path" presetSubtype="0" accel="50000" decel="50000" fill="hold" grpId="1" nodeType="withEffect">
                                  <p:stCondLst>
                                    <p:cond delay="0"/>
                                  </p:stCondLst>
                                  <p:childTnLst>
                                    <p:animMotion origin="layout" path="M 1.66667E-6 3.51852E-6 L -1.0125 0.0081 " pathEditMode="relative" rAng="0" ptsTypes="AA">
                                      <p:cBhvr>
                                        <p:cTn id="18" dur="200" fill="hold"/>
                                        <p:tgtEl>
                                          <p:spTgt spid="15"/>
                                        </p:tgtEl>
                                        <p:attrNameLst>
                                          <p:attrName>ppt_x</p:attrName>
                                          <p:attrName>ppt_y</p:attrName>
                                        </p:attrNameLst>
                                      </p:cBhvr>
                                      <p:rCtr x="-50625" y="405"/>
                                    </p:animMotion>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10"/>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42" presetClass="path" presetSubtype="0" accel="50000" decel="50000" fill="hold" grpId="1" nodeType="withEffect">
                                  <p:stCondLst>
                                    <p:cond delay="0"/>
                                  </p:stCondLst>
                                  <p:childTnLst>
                                    <p:animMotion origin="layout" path="M 1.66667E-6 -3.7037E-6 L -1.01215 0.00405 " pathEditMode="relative" rAng="0" ptsTypes="AA">
                                      <p:cBhvr>
                                        <p:cTn id="25" dur="200" fill="hold"/>
                                        <p:tgtEl>
                                          <p:spTgt spid="16"/>
                                        </p:tgtEl>
                                        <p:attrNameLst>
                                          <p:attrName>ppt_x</p:attrName>
                                          <p:attrName>ppt_y</p:attrName>
                                        </p:attrNameLst>
                                      </p:cBhvr>
                                      <p:rCtr x="-50625" y="174"/>
                                    </p:animMotion>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1" presetClass="exit" presetSubtype="0" fill="hold" grpId="2" nodeType="clickEffect">
                                  <p:stCondLst>
                                    <p:cond delay="0"/>
                                  </p:stCondLst>
                                  <p:childTnLst>
                                    <p:set>
                                      <p:cBhvr>
                                        <p:cTn id="30"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31" restart="whenNotActive" fill="hold" evtFilter="cancelBubble" nodeType="interactiveSeq">
                <p:stCondLst>
                  <p:cond evt="onClick" delay="0">
                    <p:tgtEl>
                      <p:spTgt spid="18"/>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grpId="2" nodeType="clickEffect">
                                  <p:stCondLst>
                                    <p:cond delay="0"/>
                                  </p:stCondLst>
                                  <p:childTnLst>
                                    <p:set>
                                      <p:cBhvr>
                                        <p:cTn id="35"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6" restart="whenNotActive" fill="hold" evtFilter="cancelBubble" nodeType="interactiveSeq">
                <p:stCondLst>
                  <p:cond evt="onClick" delay="0">
                    <p:tgtEl>
                      <p:spTgt spid="11"/>
                    </p:tgtEl>
                  </p:cond>
                </p:stCondLst>
                <p:endSync evt="end" delay="0">
                  <p:rtn val="all"/>
                </p:endSync>
                <p:childTnLst>
                  <p:par>
                    <p:cTn id="37" fill="hold">
                      <p:stCondLst>
                        <p:cond delay="0"/>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42" presetClass="path" presetSubtype="0" accel="50000" decel="50000" fill="hold" grpId="1" nodeType="withEffect">
                                  <p:stCondLst>
                                    <p:cond delay="0"/>
                                  </p:stCondLst>
                                  <p:childTnLst>
                                    <p:animMotion origin="layout" path="M 1.66667E-6 -4.25926E-6 L -1.01181 0.00174 " pathEditMode="relative" rAng="0" ptsTypes="AA">
                                      <p:cBhvr>
                                        <p:cTn id="42" dur="200" fill="hold"/>
                                        <p:tgtEl>
                                          <p:spTgt spid="17"/>
                                        </p:tgtEl>
                                        <p:attrNameLst>
                                          <p:attrName>ppt_x</p:attrName>
                                          <p:attrName>ppt_y</p:attrName>
                                        </p:attrNameLst>
                                      </p:cBhvr>
                                      <p:rCtr x="-50590" y="58"/>
                                    </p:animMotion>
                                  </p:childTnLst>
                                </p:cTn>
                              </p:par>
                            </p:childTnLst>
                          </p:cTn>
                        </p:par>
                      </p:childTnLst>
                    </p:cTn>
                  </p:par>
                </p:childTnLst>
              </p:cTn>
              <p:nextCondLst>
                <p:cond evt="onClick" delay="0">
                  <p:tgtEl>
                    <p:spTgt spid="11"/>
                  </p:tgtEl>
                </p:cond>
              </p:nextCondLst>
            </p:seq>
            <p:seq concurrent="1" nextAc="seek">
              <p:cTn id="43" restart="whenNotActive" fill="hold" evtFilter="cancelBubble" nodeType="interactiveSeq">
                <p:stCondLst>
                  <p:cond evt="onClick" delay="0">
                    <p:tgtEl>
                      <p:spTgt spid="12"/>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par>
                                <p:cTn id="48" presetID="42" presetClass="path" presetSubtype="0" accel="50000" decel="50000" fill="hold" grpId="1" nodeType="withEffect">
                                  <p:stCondLst>
                                    <p:cond delay="0"/>
                                  </p:stCondLst>
                                  <p:childTnLst>
                                    <p:animMotion origin="layout" path="M 1.66667E-6 7.40741E-7 L -1.01215 -0.00232 " pathEditMode="relative" rAng="0" ptsTypes="AA">
                                      <p:cBhvr>
                                        <p:cTn id="49" dur="200" fill="hold"/>
                                        <p:tgtEl>
                                          <p:spTgt spid="18"/>
                                        </p:tgtEl>
                                        <p:attrNameLst>
                                          <p:attrName>ppt_x</p:attrName>
                                          <p:attrName>ppt_y</p:attrName>
                                        </p:attrNameLst>
                                      </p:cBhvr>
                                      <p:rCtr x="-50625" y="-116"/>
                                    </p:animMotion>
                                  </p:childTnLst>
                                </p:cTn>
                              </p:par>
                            </p:childTnLst>
                          </p:cTn>
                        </p:par>
                      </p:childTnLst>
                    </p:cTn>
                  </p:par>
                </p:childTnLst>
              </p:cTn>
              <p:nextCondLst>
                <p:cond evt="onClick" delay="0">
                  <p:tgtEl>
                    <p:spTgt spid="12"/>
                  </p:tgtEl>
                </p:cond>
              </p:nextCondLst>
            </p:seq>
          </p:childTnLst>
        </p:cTn>
      </p:par>
    </p:tnLst>
    <p:bldLst>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1888" y="65172"/>
            <a:ext cx="4500113" cy="369332"/>
          </a:xfrm>
          <a:prstGeom prst="rect">
            <a:avLst/>
          </a:prstGeom>
          <a:noFill/>
        </p:spPr>
        <p:txBody>
          <a:bodyPr wrap="square" lIns="0" rIns="0" rtlCol="0">
            <a:spAutoFit/>
          </a:bodyPr>
          <a:lstStyle/>
          <a:p>
            <a:r>
              <a:rPr lang="en-US" sz="1800" b="1" dirty="0">
                <a:solidFill>
                  <a:srgbClr val="000000"/>
                </a:solidFill>
              </a:rPr>
              <a:t>If you prayed that and you meant it…</a:t>
            </a:r>
          </a:p>
        </p:txBody>
      </p:sp>
      <p:sp>
        <p:nvSpPr>
          <p:cNvPr id="9" name="TextBox 8"/>
          <p:cNvSpPr txBox="1"/>
          <p:nvPr/>
        </p:nvSpPr>
        <p:spPr>
          <a:xfrm>
            <a:off x="0" y="1638300"/>
            <a:ext cx="4495800" cy="202684"/>
          </a:xfrm>
          <a:prstGeom prst="rect">
            <a:avLst/>
          </a:prstGeom>
          <a:noFill/>
        </p:spPr>
        <p:txBody>
          <a:bodyPr wrap="square" lIns="45720" tIns="0" rIns="0" bIns="0" rtlCol="0">
            <a:spAutoFit/>
          </a:bodyPr>
          <a:lstStyle>
            <a:defPPr>
              <a:defRPr lang="en-US"/>
            </a:defPPr>
            <a:lvl1pPr>
              <a:lnSpc>
                <a:spcPts val="1500"/>
              </a:lnSpc>
              <a:defRPr sz="2000" b="1" u="sng">
                <a:ln w="12700">
                  <a:solidFill>
                    <a:srgbClr val="821A08"/>
                  </a:solidFill>
                </a:ln>
                <a:solidFill>
                  <a:schemeClr val="tx1"/>
                </a:solidFill>
              </a:defRPr>
            </a:lvl1pPr>
          </a:lstStyle>
          <a:p>
            <a:r>
              <a:rPr lang="en-US" u="none" dirty="0">
                <a:ln w="12700">
                  <a:solidFill>
                    <a:srgbClr val="5968B0"/>
                  </a:solidFill>
                </a:ln>
              </a:rPr>
              <a:t>You have </a:t>
            </a:r>
            <a:r>
              <a:rPr lang="en-US" dirty="0">
                <a:ln w="12700">
                  <a:solidFill>
                    <a:srgbClr val="5968B0"/>
                  </a:solidFill>
                </a:ln>
              </a:rPr>
              <a:t>GOD’S RIGHTEOUSNESS</a:t>
            </a:r>
          </a:p>
        </p:txBody>
      </p:sp>
      <p:sp>
        <p:nvSpPr>
          <p:cNvPr id="8" name="TextBox 7"/>
          <p:cNvSpPr txBox="1"/>
          <p:nvPr/>
        </p:nvSpPr>
        <p:spPr>
          <a:xfrm>
            <a:off x="428443" y="1892127"/>
            <a:ext cx="2590944" cy="192360"/>
          </a:xfrm>
          <a:prstGeom prst="rect">
            <a:avLst/>
          </a:prstGeom>
          <a:noFill/>
        </p:spPr>
        <p:txBody>
          <a:bodyPr wrap="square" lIns="45720" tIns="0" rIns="0" bIns="0" rtlCol="0">
            <a:spAutoFit/>
          </a:bodyPr>
          <a:lstStyle>
            <a:defPPr>
              <a:defRPr lang="en-US"/>
            </a:defPPr>
            <a:lvl1pPr>
              <a:lnSpc>
                <a:spcPts val="1500"/>
              </a:lnSpc>
              <a:defRPr sz="2000" b="1" u="sng">
                <a:ln w="12700">
                  <a:solidFill>
                    <a:srgbClr val="821A08"/>
                  </a:solidFill>
                </a:ln>
                <a:solidFill>
                  <a:schemeClr val="tx1"/>
                </a:solidFill>
              </a:defRPr>
            </a:lvl1pPr>
          </a:lstStyle>
          <a:p>
            <a:r>
              <a:rPr lang="en-US" sz="1600" u="none" spc="-40" dirty="0">
                <a:ln>
                  <a:solidFill>
                    <a:srgbClr val="000000"/>
                  </a:solidFill>
                </a:ln>
              </a:rPr>
              <a:t>You can </a:t>
            </a:r>
            <a:r>
              <a:rPr lang="en-US" sz="1600" spc="-40" dirty="0">
                <a:ln>
                  <a:solidFill>
                    <a:srgbClr val="000000"/>
                  </a:solidFill>
                </a:ln>
              </a:rPr>
              <a:t>NEVER</a:t>
            </a:r>
            <a:r>
              <a:rPr lang="en-US" sz="1600" u="none" spc="-40" dirty="0">
                <a:ln>
                  <a:solidFill>
                    <a:srgbClr val="000000"/>
                  </a:solidFill>
                </a:ln>
              </a:rPr>
              <a:t> lose it</a:t>
            </a:r>
          </a:p>
        </p:txBody>
      </p:sp>
      <p:sp>
        <p:nvSpPr>
          <p:cNvPr id="11" name="TextBox 10"/>
          <p:cNvSpPr txBox="1"/>
          <p:nvPr/>
        </p:nvSpPr>
        <p:spPr>
          <a:xfrm>
            <a:off x="914630" y="1142445"/>
            <a:ext cx="3801144" cy="192360"/>
          </a:xfrm>
          <a:prstGeom prst="rect">
            <a:avLst/>
          </a:prstGeom>
          <a:noFill/>
        </p:spPr>
        <p:txBody>
          <a:bodyPr wrap="square" lIns="45720" tIns="0" rIns="0" bIns="0" rtlCol="0">
            <a:spAutoFit/>
          </a:bodyPr>
          <a:lstStyle>
            <a:defPPr>
              <a:defRPr lang="en-US"/>
            </a:defPPr>
            <a:lvl1pPr>
              <a:lnSpc>
                <a:spcPts val="1500"/>
              </a:lnSpc>
              <a:defRPr sz="1600" b="1" u="none" spc="-40">
                <a:ln>
                  <a:solidFill>
                    <a:srgbClr val="000000"/>
                  </a:solidFill>
                </a:ln>
                <a:solidFill>
                  <a:schemeClr val="tx1"/>
                </a:solidFill>
              </a:defRPr>
            </a:lvl1pPr>
          </a:lstStyle>
          <a:p>
            <a:r>
              <a:rPr lang="en-US" dirty="0"/>
              <a:t>No matter what your </a:t>
            </a:r>
            <a:r>
              <a:rPr lang="en-US" u="sng" dirty="0"/>
              <a:t>FLESH</a:t>
            </a:r>
            <a:r>
              <a:rPr lang="en-US" dirty="0"/>
              <a:t> does</a:t>
            </a:r>
          </a:p>
        </p:txBody>
      </p:sp>
      <p:sp>
        <p:nvSpPr>
          <p:cNvPr id="16" name="TextBox 15"/>
          <p:cNvSpPr txBox="1"/>
          <p:nvPr/>
        </p:nvSpPr>
        <p:spPr>
          <a:xfrm>
            <a:off x="0" y="647700"/>
            <a:ext cx="4495800" cy="202684"/>
          </a:xfrm>
          <a:prstGeom prst="rect">
            <a:avLst/>
          </a:prstGeom>
          <a:noFill/>
        </p:spPr>
        <p:txBody>
          <a:bodyPr wrap="square" lIns="45720" tIns="0" rIns="0" bIns="0" rtlCol="0">
            <a:spAutoFit/>
          </a:bodyPr>
          <a:lstStyle>
            <a:defPPr>
              <a:defRPr lang="en-US"/>
            </a:defPPr>
            <a:lvl1pPr>
              <a:lnSpc>
                <a:spcPts val="1500"/>
              </a:lnSpc>
              <a:defRPr sz="2000" b="1" u="none">
                <a:ln w="12700">
                  <a:solidFill>
                    <a:srgbClr val="821A08"/>
                  </a:solidFill>
                </a:ln>
                <a:solidFill>
                  <a:schemeClr val="tx1"/>
                </a:solidFill>
              </a:defRPr>
            </a:lvl1pPr>
          </a:lstStyle>
          <a:p>
            <a:r>
              <a:rPr lang="en-US" dirty="0">
                <a:ln w="12700">
                  <a:solidFill>
                    <a:srgbClr val="5968B0"/>
                  </a:solidFill>
                </a:ln>
              </a:rPr>
              <a:t>You have the </a:t>
            </a:r>
            <a:r>
              <a:rPr lang="en-US" u="sng" dirty="0">
                <a:ln w="12700">
                  <a:solidFill>
                    <a:srgbClr val="5968B0"/>
                  </a:solidFill>
                </a:ln>
              </a:rPr>
              <a:t>IMPOSSIBILITY OF SIN</a:t>
            </a:r>
          </a:p>
        </p:txBody>
      </p:sp>
      <p:sp>
        <p:nvSpPr>
          <p:cNvPr id="19" name="TextBox 18"/>
          <p:cNvSpPr txBox="1"/>
          <p:nvPr/>
        </p:nvSpPr>
        <p:spPr>
          <a:xfrm>
            <a:off x="428443" y="897217"/>
            <a:ext cx="4036386" cy="192360"/>
          </a:xfrm>
          <a:prstGeom prst="rect">
            <a:avLst/>
          </a:prstGeom>
          <a:noFill/>
        </p:spPr>
        <p:txBody>
          <a:bodyPr wrap="square" lIns="45720" tIns="0" rIns="0" bIns="0" rtlCol="0">
            <a:spAutoFit/>
          </a:bodyPr>
          <a:lstStyle>
            <a:defPPr>
              <a:defRPr lang="en-US"/>
            </a:defPPr>
            <a:lvl1pPr>
              <a:lnSpc>
                <a:spcPts val="1500"/>
              </a:lnSpc>
              <a:defRPr sz="1600" b="1" u="none" spc="-40">
                <a:ln>
                  <a:solidFill>
                    <a:srgbClr val="000000"/>
                  </a:solidFill>
                </a:ln>
                <a:solidFill>
                  <a:schemeClr val="tx1"/>
                </a:solidFill>
              </a:defRPr>
            </a:lvl1pPr>
          </a:lstStyle>
          <a:p>
            <a:r>
              <a:rPr lang="en-US" dirty="0"/>
              <a:t>Your </a:t>
            </a:r>
            <a:r>
              <a:rPr lang="en-US" u="sng" dirty="0"/>
              <a:t>SPIRIT</a:t>
            </a:r>
            <a:r>
              <a:rPr lang="en-US" dirty="0"/>
              <a:t> is 100% perfect and cannot sin</a:t>
            </a:r>
          </a:p>
        </p:txBody>
      </p:sp>
      <p:sp>
        <p:nvSpPr>
          <p:cNvPr id="21" name="TextBox 20"/>
          <p:cNvSpPr txBox="1"/>
          <p:nvPr/>
        </p:nvSpPr>
        <p:spPr>
          <a:xfrm>
            <a:off x="0" y="2506534"/>
            <a:ext cx="4419600" cy="202684"/>
          </a:xfrm>
          <a:prstGeom prst="rect">
            <a:avLst/>
          </a:prstGeom>
          <a:noFill/>
        </p:spPr>
        <p:txBody>
          <a:bodyPr wrap="square" lIns="45720" tIns="0" rIns="0" bIns="0" rtlCol="0">
            <a:spAutoFit/>
          </a:bodyPr>
          <a:lstStyle>
            <a:defPPr>
              <a:defRPr lang="en-US"/>
            </a:defPPr>
            <a:lvl1pPr>
              <a:lnSpc>
                <a:spcPts val="1500"/>
              </a:lnSpc>
              <a:defRPr sz="2000" b="1" u="none">
                <a:ln w="12700">
                  <a:solidFill>
                    <a:srgbClr val="821A08"/>
                  </a:solidFill>
                </a:ln>
                <a:solidFill>
                  <a:schemeClr val="tx1"/>
                </a:solidFill>
              </a:defRPr>
            </a:lvl1pPr>
          </a:lstStyle>
          <a:p>
            <a:r>
              <a:rPr lang="en-US" dirty="0">
                <a:ln w="12700">
                  <a:solidFill>
                    <a:srgbClr val="5968B0"/>
                  </a:solidFill>
                </a:ln>
              </a:rPr>
              <a:t>Even if YOU become a serial killer</a:t>
            </a:r>
          </a:p>
        </p:txBody>
      </p:sp>
      <p:sp>
        <p:nvSpPr>
          <p:cNvPr id="22" name="TextBox 21"/>
          <p:cNvSpPr txBox="1"/>
          <p:nvPr/>
        </p:nvSpPr>
        <p:spPr>
          <a:xfrm>
            <a:off x="428444" y="2704227"/>
            <a:ext cx="3838757" cy="495520"/>
          </a:xfrm>
          <a:prstGeom prst="rect">
            <a:avLst/>
          </a:prstGeom>
          <a:noFill/>
        </p:spPr>
        <p:txBody>
          <a:bodyPr wrap="square" lIns="45720" tIns="0" rIns="0" bIns="0" rtlCol="0">
            <a:spAutoFit/>
          </a:bodyPr>
          <a:lstStyle>
            <a:defPPr>
              <a:defRPr lang="en-US"/>
            </a:defPPr>
            <a:lvl1pPr>
              <a:lnSpc>
                <a:spcPts val="1500"/>
              </a:lnSpc>
              <a:defRPr sz="1600" b="1" u="none" spc="-40">
                <a:ln>
                  <a:solidFill>
                    <a:srgbClr val="000000"/>
                  </a:solidFill>
                </a:ln>
                <a:solidFill>
                  <a:schemeClr val="tx1"/>
                </a:solidFill>
              </a:defRPr>
            </a:lvl1pPr>
          </a:lstStyle>
          <a:p>
            <a:pPr>
              <a:lnSpc>
                <a:spcPts val="2000"/>
              </a:lnSpc>
            </a:pPr>
            <a:r>
              <a:rPr lang="en-US" dirty="0"/>
              <a:t>Because Jesus was </a:t>
            </a:r>
            <a:r>
              <a:rPr lang="en-US" u="sng" dirty="0"/>
              <a:t>NOT</a:t>
            </a:r>
            <a:r>
              <a:rPr lang="en-US" dirty="0"/>
              <a:t> a serial killer!</a:t>
            </a:r>
          </a:p>
          <a:p>
            <a:pPr>
              <a:lnSpc>
                <a:spcPts val="2000"/>
              </a:lnSpc>
            </a:pPr>
            <a:r>
              <a:rPr lang="en-US" dirty="0"/>
              <a:t>                           and ONLY JESUS matters</a:t>
            </a:r>
          </a:p>
        </p:txBody>
      </p:sp>
      <p:sp>
        <p:nvSpPr>
          <p:cNvPr id="12" name="Rectangle 11"/>
          <p:cNvSpPr/>
          <p:nvPr/>
        </p:nvSpPr>
        <p:spPr>
          <a:xfrm rot="5400000">
            <a:off x="2281636" y="1121504"/>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4648198" y="372943"/>
            <a:ext cx="4114800" cy="304699"/>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1John 3:9 Whosoever is born of God doth not commit sin; for his seed remaineth in him: and </a:t>
            </a:r>
            <a:r>
              <a:rPr lang="en-US" b="1" i="1" u="sng" dirty="0"/>
              <a:t>he cannot sin, because he is born of God</a:t>
            </a:r>
            <a:r>
              <a:rPr lang="en-US" i="1" dirty="0"/>
              <a:t>. </a:t>
            </a:r>
          </a:p>
        </p:txBody>
      </p:sp>
      <p:sp>
        <p:nvSpPr>
          <p:cNvPr id="14" name="TextBox 13"/>
          <p:cNvSpPr txBox="1"/>
          <p:nvPr/>
        </p:nvSpPr>
        <p:spPr>
          <a:xfrm>
            <a:off x="4648198" y="723900"/>
            <a:ext cx="4114800" cy="443198"/>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Hebrews 12:23 To the general assembly and church of the firstborn, which are written in heaven, and to God the Judge of all,                                                  and to </a:t>
            </a:r>
            <a:r>
              <a:rPr lang="en-US" b="1" i="1" u="sng" dirty="0"/>
              <a:t>the spirits of</a:t>
            </a:r>
            <a:r>
              <a:rPr lang="en-US" i="1" dirty="0"/>
              <a:t> just </a:t>
            </a:r>
            <a:r>
              <a:rPr lang="en-US" b="1" i="1" u="sng" dirty="0"/>
              <a:t>men made perfect</a:t>
            </a:r>
            <a:r>
              <a:rPr lang="en-US" i="1" dirty="0"/>
              <a:t>, </a:t>
            </a:r>
          </a:p>
        </p:txBody>
      </p:sp>
      <p:sp>
        <p:nvSpPr>
          <p:cNvPr id="15" name="TextBox 14"/>
          <p:cNvSpPr txBox="1"/>
          <p:nvPr/>
        </p:nvSpPr>
        <p:spPr>
          <a:xfrm>
            <a:off x="4648198" y="1209675"/>
            <a:ext cx="4114800" cy="443198"/>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Romans 8:8 So then they that are in </a:t>
            </a:r>
            <a:r>
              <a:rPr lang="en-US" b="1" i="1" u="sng" dirty="0"/>
              <a:t>the flesh cannot please God.</a:t>
            </a:r>
            <a:r>
              <a:rPr lang="en-US" i="1" dirty="0"/>
              <a:t>            9 </a:t>
            </a:r>
            <a:r>
              <a:rPr lang="en-US" b="1" i="1" u="sng" dirty="0"/>
              <a:t>But ye are not in the flesh, but in the Spirit</a:t>
            </a:r>
            <a:r>
              <a:rPr lang="en-US" i="1" dirty="0"/>
              <a:t>, if so be that the Spirit of God dwell in you.</a:t>
            </a:r>
          </a:p>
        </p:txBody>
      </p:sp>
      <p:sp>
        <p:nvSpPr>
          <p:cNvPr id="2" name="TextBox 1"/>
          <p:cNvSpPr txBox="1"/>
          <p:nvPr/>
        </p:nvSpPr>
        <p:spPr>
          <a:xfrm>
            <a:off x="4648200" y="1706490"/>
            <a:ext cx="4114800" cy="443198"/>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Philippians 3:9 And be found in him, </a:t>
            </a:r>
            <a:r>
              <a:rPr lang="en-US" b="1" i="1" u="sng" dirty="0"/>
              <a:t>not having mine own righteousness</a:t>
            </a:r>
            <a:r>
              <a:rPr lang="en-US" i="1" dirty="0"/>
              <a:t>, which is of the law, </a:t>
            </a:r>
            <a:r>
              <a:rPr lang="en-US" b="1" i="1" u="sng" dirty="0"/>
              <a:t>but</a:t>
            </a:r>
            <a:r>
              <a:rPr lang="en-US" i="1" dirty="0"/>
              <a:t> that which is through the faith of Christ,                        </a:t>
            </a:r>
            <a:r>
              <a:rPr lang="en-US" b="1" i="1" u="sng" dirty="0"/>
              <a:t>the righteousness</a:t>
            </a:r>
            <a:r>
              <a:rPr lang="en-US" i="1" dirty="0"/>
              <a:t> which is </a:t>
            </a:r>
            <a:r>
              <a:rPr lang="en-US" b="1" i="1" u="sng" dirty="0"/>
              <a:t>of God</a:t>
            </a:r>
            <a:r>
              <a:rPr lang="en-US" i="1" dirty="0"/>
              <a:t> by faith: </a:t>
            </a:r>
          </a:p>
        </p:txBody>
      </p:sp>
      <p:sp>
        <p:nvSpPr>
          <p:cNvPr id="18" name="TextBox 17"/>
          <p:cNvSpPr txBox="1"/>
          <p:nvPr/>
        </p:nvSpPr>
        <p:spPr>
          <a:xfrm>
            <a:off x="4648200" y="2201807"/>
            <a:ext cx="4114800" cy="304699"/>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John 10:28 And I give unto them eternal life; and </a:t>
            </a:r>
            <a:r>
              <a:rPr lang="en-US" b="1" i="1" u="sng" dirty="0"/>
              <a:t>they shall never perish</a:t>
            </a:r>
            <a:r>
              <a:rPr lang="en-US" i="1" dirty="0"/>
              <a:t>, neither shall any man pluck them out of my hand.</a:t>
            </a:r>
          </a:p>
        </p:txBody>
      </p:sp>
      <p:sp>
        <p:nvSpPr>
          <p:cNvPr id="20" name="TextBox 19"/>
          <p:cNvSpPr txBox="1"/>
          <p:nvPr/>
        </p:nvSpPr>
        <p:spPr>
          <a:xfrm>
            <a:off x="4648200" y="2556302"/>
            <a:ext cx="4114800" cy="443198"/>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1John 3:5 And ye know that </a:t>
            </a:r>
            <a:r>
              <a:rPr lang="en-US" b="1" i="1" u="sng" dirty="0"/>
              <a:t>he was manifested to take away our sins</a:t>
            </a:r>
            <a:r>
              <a:rPr lang="en-US" i="1" dirty="0"/>
              <a:t>; and </a:t>
            </a:r>
            <a:r>
              <a:rPr lang="en-US" b="1" i="1" u="sng" dirty="0"/>
              <a:t>in him is no sin</a:t>
            </a:r>
            <a:r>
              <a:rPr lang="en-US" i="1" dirty="0"/>
              <a:t>. 1Peter 2:22 </a:t>
            </a:r>
            <a:r>
              <a:rPr lang="en-US" b="1" i="1" u="sng" dirty="0"/>
              <a:t>Who did no sin</a:t>
            </a:r>
            <a:r>
              <a:rPr lang="en-US" i="1" dirty="0"/>
              <a:t>, neither was guile found in his mouth:</a:t>
            </a:r>
          </a:p>
        </p:txBody>
      </p:sp>
    </p:spTree>
    <p:extLst>
      <p:ext uri="{BB962C8B-B14F-4D97-AF65-F5344CB8AC3E}">
        <p14:creationId xmlns:p14="http://schemas.microsoft.com/office/powerpoint/2010/main" val="1545198345"/>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2"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2"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2" restart="whenNotActive" fill="hold" evtFilter="cancelBubble" nodeType="interactiveSeq">
                <p:stCondLst>
                  <p:cond evt="onClick" delay="0">
                    <p:tgtEl>
                      <p:spTgt spid="15"/>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2"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2" nodeType="clickEffect">
                                  <p:stCondLst>
                                    <p:cond delay="0"/>
                                  </p:stCondLst>
                                  <p:childTnLst>
                                    <p:set>
                                      <p:cBhvr>
                                        <p:cTn id="21"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Click" delay="0">
                    <p:tgtEl>
                      <p:spTgt spid="18"/>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2"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7" restart="whenNotActive" fill="hold" evtFilter="cancelBubble" nodeType="interactiveSeq">
                <p:stCondLst>
                  <p:cond evt="onClick" delay="0">
                    <p:tgtEl>
                      <p:spTgt spid="20"/>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2" nodeType="clickEffect">
                                  <p:stCondLst>
                                    <p:cond delay="0"/>
                                  </p:stCondLst>
                                  <p:childTnLst>
                                    <p:set>
                                      <p:cBhvr>
                                        <p:cTn id="31"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32" restart="whenNotActive" fill="hold" evtFilter="cancelBubble" nodeType="interactiveSeq">
                <p:stCondLst>
                  <p:cond evt="onClick" delay="0">
                    <p:tgtEl>
                      <p:spTgt spid="16"/>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42" presetClass="path" presetSubtype="0" accel="50000" decel="50000" fill="hold" grpId="1" nodeType="withEffect">
                                  <p:stCondLst>
                                    <p:cond delay="0"/>
                                  </p:stCondLst>
                                  <p:childTnLst>
                                    <p:animMotion origin="layout" path="M 3.33333E-6 -9.25926E-7 L -0.96667 -9.25926E-7 " pathEditMode="relative" rAng="0" ptsTypes="AA">
                                      <p:cBhvr>
                                        <p:cTn id="38" dur="200" fill="hold"/>
                                        <p:tgtEl>
                                          <p:spTgt spid="13"/>
                                        </p:tgtEl>
                                        <p:attrNameLst>
                                          <p:attrName>ppt_x</p:attrName>
                                          <p:attrName>ppt_y</p:attrName>
                                        </p:attrNameLst>
                                      </p:cBhvr>
                                      <p:rCtr x="-48333" y="0"/>
                                    </p:animMotion>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9"/>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childTnLst>
                                </p:cTn>
                              </p:par>
                              <p:par>
                                <p:cTn id="44" presetID="42" presetClass="path" presetSubtype="0" accel="50000" decel="50000" fill="hold" grpId="1" nodeType="withEffect">
                                  <p:stCondLst>
                                    <p:cond delay="0"/>
                                  </p:stCondLst>
                                  <p:childTnLst>
                                    <p:animMotion origin="layout" path="M 3.33333E-6 1.2963E-6 L -0.96667 1.2963E-6 " pathEditMode="relative" rAng="0" ptsTypes="AA">
                                      <p:cBhvr>
                                        <p:cTn id="45" dur="200" fill="hold"/>
                                        <p:tgtEl>
                                          <p:spTgt spid="14"/>
                                        </p:tgtEl>
                                        <p:attrNameLst>
                                          <p:attrName>ppt_x</p:attrName>
                                          <p:attrName>ppt_y</p:attrName>
                                        </p:attrNameLst>
                                      </p:cBhvr>
                                      <p:rCtr x="-48333" y="0"/>
                                    </p:animMotion>
                                  </p:childTnLst>
                                </p:cTn>
                              </p:par>
                            </p:childTnLst>
                          </p:cTn>
                        </p:par>
                      </p:childTnLst>
                    </p:cTn>
                  </p:par>
                </p:childTnLst>
              </p:cTn>
              <p:nextCondLst>
                <p:cond evt="onClick" delay="0">
                  <p:tgtEl>
                    <p:spTgt spid="19"/>
                  </p:tgtEl>
                </p:cond>
              </p:nextCondLst>
            </p:seq>
            <p:seq concurrent="1" nextAc="seek">
              <p:cTn id="46" restart="whenNotActive" fill="hold" evtFilter="cancelBubble" nodeType="interactiveSeq">
                <p:stCondLst>
                  <p:cond evt="onClick" delay="0">
                    <p:tgtEl>
                      <p:spTgt spid="11"/>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42" presetClass="path" presetSubtype="0" accel="50000" decel="50000" fill="hold" grpId="1" nodeType="withEffect">
                                  <p:stCondLst>
                                    <p:cond delay="0"/>
                                  </p:stCondLst>
                                  <p:childTnLst>
                                    <p:animMotion origin="layout" path="M 3.33333E-6 -2.03704E-6 L -0.96667 -2.03704E-6 " pathEditMode="relative" rAng="0" ptsTypes="AA">
                                      <p:cBhvr>
                                        <p:cTn id="52" dur="200" fill="hold"/>
                                        <p:tgtEl>
                                          <p:spTgt spid="15"/>
                                        </p:tgtEl>
                                        <p:attrNameLst>
                                          <p:attrName>ppt_x</p:attrName>
                                          <p:attrName>ppt_y</p:attrName>
                                        </p:attrNameLst>
                                      </p:cBhvr>
                                      <p:rCtr x="-48333" y="0"/>
                                    </p:animMotion>
                                  </p:childTnLst>
                                </p:cTn>
                              </p:par>
                            </p:childTnLst>
                          </p:cTn>
                        </p:par>
                      </p:childTnLst>
                    </p:cTn>
                  </p:par>
                </p:childTnLst>
              </p:cTn>
              <p:nextCondLst>
                <p:cond evt="onClick" delay="0">
                  <p:tgtEl>
                    <p:spTgt spid="11"/>
                  </p:tgtEl>
                </p:cond>
              </p:nextCondLst>
            </p:seq>
            <p:seq concurrent="1" nextAc="seek">
              <p:cTn id="53" restart="whenNotActive" fill="hold" evtFilter="cancelBubble" nodeType="interactiveSeq">
                <p:stCondLst>
                  <p:cond evt="onClick" delay="0">
                    <p:tgtEl>
                      <p:spTgt spid="9"/>
                    </p:tgtEl>
                  </p:cond>
                </p:stCondLst>
                <p:endSync evt="end" delay="0">
                  <p:rtn val="all"/>
                </p:endSync>
                <p:childTnLst>
                  <p:par>
                    <p:cTn id="54" fill="hold">
                      <p:stCondLst>
                        <p:cond delay="0"/>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
                                        </p:tgtEl>
                                        <p:attrNameLst>
                                          <p:attrName>style.visibility</p:attrName>
                                        </p:attrNameLst>
                                      </p:cBhvr>
                                      <p:to>
                                        <p:strVal val="visible"/>
                                      </p:to>
                                    </p:set>
                                  </p:childTnLst>
                                </p:cTn>
                              </p:par>
                              <p:par>
                                <p:cTn id="58" presetID="42" presetClass="path" presetSubtype="0" accel="50000" decel="50000" fill="hold" grpId="1" nodeType="withEffect">
                                  <p:stCondLst>
                                    <p:cond delay="0"/>
                                  </p:stCondLst>
                                  <p:childTnLst>
                                    <p:animMotion origin="layout" path="M 3.33333E-6 3.7037E-6 L -0.96667 3.7037E-6 " pathEditMode="relative" rAng="0" ptsTypes="AA">
                                      <p:cBhvr>
                                        <p:cTn id="59" dur="200" fill="hold"/>
                                        <p:tgtEl>
                                          <p:spTgt spid="2"/>
                                        </p:tgtEl>
                                        <p:attrNameLst>
                                          <p:attrName>ppt_x</p:attrName>
                                          <p:attrName>ppt_y</p:attrName>
                                        </p:attrNameLst>
                                      </p:cBhvr>
                                      <p:rCtr x="-48333" y="0"/>
                                    </p:animMotion>
                                  </p:childTnLst>
                                </p:cTn>
                              </p:par>
                            </p:childTnLst>
                          </p:cTn>
                        </p:par>
                      </p:childTnLst>
                    </p:cTn>
                  </p:par>
                </p:childTnLst>
              </p:cTn>
              <p:nextCondLst>
                <p:cond evt="onClick" delay="0">
                  <p:tgtEl>
                    <p:spTgt spid="9"/>
                  </p:tgtEl>
                </p:cond>
              </p:nextCondLst>
            </p:seq>
            <p:seq concurrent="1" nextAc="seek">
              <p:cTn id="60" restart="whenNotActive" fill="hold" evtFilter="cancelBubble" nodeType="interactiveSeq">
                <p:stCondLst>
                  <p:cond evt="onClick" delay="0">
                    <p:tgtEl>
                      <p:spTgt spid="8"/>
                    </p:tgtEl>
                  </p:cond>
                </p:stCondLst>
                <p:endSync evt="end" delay="0">
                  <p:rtn val="all"/>
                </p:endSync>
                <p:childTnLst>
                  <p:par>
                    <p:cTn id="61" fill="hold">
                      <p:stCondLst>
                        <p:cond delay="0"/>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par>
                                <p:cTn id="65" presetID="42" presetClass="path" presetSubtype="0" accel="50000" decel="50000" fill="hold" grpId="1" nodeType="withEffect">
                                  <p:stCondLst>
                                    <p:cond delay="0"/>
                                  </p:stCondLst>
                                  <p:childTnLst>
                                    <p:animMotion origin="layout" path="M 3.33333E-6 2.40741E-6 L -0.96667 2.40741E-6 " pathEditMode="relative" rAng="0" ptsTypes="AA">
                                      <p:cBhvr>
                                        <p:cTn id="66" dur="200" fill="hold"/>
                                        <p:tgtEl>
                                          <p:spTgt spid="18"/>
                                        </p:tgtEl>
                                        <p:attrNameLst>
                                          <p:attrName>ppt_x</p:attrName>
                                          <p:attrName>ppt_y</p:attrName>
                                        </p:attrNameLst>
                                      </p:cBhvr>
                                      <p:rCtr x="-48333" y="0"/>
                                    </p:animMotion>
                                  </p:childTnLst>
                                </p:cTn>
                              </p:par>
                            </p:childTnLst>
                          </p:cTn>
                        </p:par>
                      </p:childTnLst>
                    </p:cTn>
                  </p:par>
                </p:childTnLst>
              </p:cTn>
              <p:nextCondLst>
                <p:cond evt="onClick" delay="0">
                  <p:tgtEl>
                    <p:spTgt spid="8"/>
                  </p:tgtEl>
                </p:cond>
              </p:nextCondLst>
            </p:seq>
            <p:seq concurrent="1" nextAc="seek">
              <p:cTn id="67" restart="whenNotActive" fill="hold" evtFilter="cancelBubble" nodeType="interactiveSeq">
                <p:stCondLst>
                  <p:cond evt="onClick" delay="0">
                    <p:tgtEl>
                      <p:spTgt spid="22"/>
                    </p:tgtEl>
                  </p:cond>
                </p:stCondLst>
                <p:endSync evt="end" delay="0">
                  <p:rtn val="all"/>
                </p:endSync>
                <p:childTnLst>
                  <p:par>
                    <p:cTn id="68" fill="hold">
                      <p:stCondLst>
                        <p:cond delay="0"/>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par>
                                <p:cTn id="72" presetID="42" presetClass="path" presetSubtype="0" accel="50000" decel="50000" fill="hold" grpId="1" nodeType="withEffect">
                                  <p:stCondLst>
                                    <p:cond delay="0"/>
                                  </p:stCondLst>
                                  <p:childTnLst>
                                    <p:animMotion origin="layout" path="M 3.33333E-6 -2.77778E-6 L -0.96667 -2.77778E-6 " pathEditMode="relative" rAng="0" ptsTypes="AA">
                                      <p:cBhvr>
                                        <p:cTn id="73" dur="200" fill="hold"/>
                                        <p:tgtEl>
                                          <p:spTgt spid="20"/>
                                        </p:tgtEl>
                                        <p:attrNameLst>
                                          <p:attrName>ppt_x</p:attrName>
                                          <p:attrName>ppt_y</p:attrName>
                                        </p:attrNameLst>
                                      </p:cBhvr>
                                      <p:rCtr x="-48333" y="0"/>
                                    </p:animMotion>
                                  </p:childTnLst>
                                </p:cTn>
                              </p:par>
                            </p:childTnLst>
                          </p:cTn>
                        </p:par>
                      </p:childTnLst>
                    </p:cTn>
                  </p:par>
                </p:childTnLst>
              </p:cTn>
              <p:nextCondLst>
                <p:cond evt="onClick" delay="0">
                  <p:tgtEl>
                    <p:spTgt spid="22"/>
                  </p:tgtEl>
                </p:cond>
              </p:nextCondLst>
            </p:seq>
          </p:childTnLst>
        </p:cTn>
      </p:par>
    </p:tnLst>
    <p:bldLst>
      <p:bldP spid="13" grpId="0" animBg="1"/>
      <p:bldP spid="13" grpId="1" animBg="1"/>
      <p:bldP spid="13" grpId="2" animBg="1"/>
      <p:bldP spid="14" grpId="0" animBg="1"/>
      <p:bldP spid="14" grpId="1" animBg="1"/>
      <p:bldP spid="14" grpId="2" animBg="1"/>
      <p:bldP spid="15" grpId="0" animBg="1"/>
      <p:bldP spid="15" grpId="1" animBg="1"/>
      <p:bldP spid="15" grpId="2" animBg="1"/>
      <p:bldP spid="2" grpId="0" animBg="1"/>
      <p:bldP spid="2" grpId="1" animBg="1"/>
      <p:bldP spid="2" grpId="2" animBg="1"/>
      <p:bldP spid="18" grpId="0" animBg="1"/>
      <p:bldP spid="18" grpId="1" animBg="1"/>
      <p:bldP spid="18" grpId="2" animBg="1"/>
      <p:bldP spid="20" grpId="0" animBg="1"/>
      <p:bldP spid="20" grpId="1" animBg="1"/>
      <p:bldP spid="20" grpId="2"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 y="114300"/>
            <a:ext cx="4572001" cy="807913"/>
          </a:xfrm>
          <a:prstGeom prst="rect">
            <a:avLst/>
          </a:prstGeom>
          <a:noFill/>
        </p:spPr>
        <p:txBody>
          <a:bodyPr wrap="square" lIns="9144" tIns="0" rIns="9144" bIns="0" rtlCol="0">
            <a:spAutoFit/>
          </a:bodyPr>
          <a:lstStyle>
            <a:defPPr>
              <a:defRPr lang="en-US"/>
            </a:defPPr>
            <a:lvl1pPr>
              <a:defRPr sz="2000" b="1" spc="-60">
                <a:ln w="9525">
                  <a:solidFill>
                    <a:schemeClr val="bg1"/>
                  </a:solidFill>
                </a:ln>
                <a:solidFill>
                  <a:srgbClr val="5968B0"/>
                </a:solidFill>
                <a:latin typeface="Arial Black" panose="020B0A04020102020204" pitchFamily="34" charset="0"/>
              </a:defRPr>
            </a:lvl1pPr>
          </a:lstStyle>
          <a:p>
            <a:pPr algn="ctr">
              <a:lnSpc>
                <a:spcPts val="2100"/>
              </a:lnSpc>
            </a:pPr>
            <a:r>
              <a:rPr lang="en-US" dirty="0">
                <a:ln w="12700">
                  <a:solidFill>
                    <a:srgbClr val="5968B0"/>
                  </a:solidFill>
                </a:ln>
                <a:solidFill>
                  <a:schemeClr val="tx1"/>
                </a:solidFill>
                <a:latin typeface="Arial" charset="0"/>
              </a:rPr>
              <a:t>Years from now, someone may ask, </a:t>
            </a:r>
          </a:p>
          <a:p>
            <a:pPr algn="ctr">
              <a:lnSpc>
                <a:spcPts val="2100"/>
              </a:lnSpc>
            </a:pPr>
            <a:r>
              <a:rPr lang="en-US" dirty="0">
                <a:ln w="12700">
                  <a:solidFill>
                    <a:srgbClr val="5968B0"/>
                  </a:solidFill>
                </a:ln>
                <a:solidFill>
                  <a:schemeClr val="tx1"/>
                </a:solidFill>
                <a:latin typeface="Arial" charset="0"/>
              </a:rPr>
              <a:t>“are you going to go to Heaven when you die”?</a:t>
            </a:r>
          </a:p>
        </p:txBody>
      </p:sp>
      <p:sp>
        <p:nvSpPr>
          <p:cNvPr id="6" name="Rectangle 5"/>
          <p:cNvSpPr/>
          <p:nvPr/>
        </p:nvSpPr>
        <p:spPr>
          <a:xfrm rot="5400000">
            <a:off x="2281636" y="110032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tx1"/>
              </a:solidFill>
            </a:endParaRPr>
          </a:p>
        </p:txBody>
      </p:sp>
      <p:sp>
        <p:nvSpPr>
          <p:cNvPr id="15" name="Rectangle 14"/>
          <p:cNvSpPr/>
          <p:nvPr/>
        </p:nvSpPr>
        <p:spPr>
          <a:xfrm>
            <a:off x="644104" y="2997962"/>
            <a:ext cx="1344168" cy="27432"/>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tx1"/>
              </a:solidFill>
            </a:endParaRPr>
          </a:p>
        </p:txBody>
      </p:sp>
      <p:sp>
        <p:nvSpPr>
          <p:cNvPr id="11" name="TextBox 10"/>
          <p:cNvSpPr txBox="1"/>
          <p:nvPr/>
        </p:nvSpPr>
        <p:spPr>
          <a:xfrm>
            <a:off x="11710" y="2019300"/>
            <a:ext cx="4572000" cy="1010598"/>
          </a:xfrm>
          <a:prstGeom prst="rect">
            <a:avLst/>
          </a:prstGeom>
          <a:noFill/>
        </p:spPr>
        <p:txBody>
          <a:bodyPr wrap="square" lIns="18288" tIns="0" rIns="18288" bIns="0" rtlCol="0">
            <a:spAutoFit/>
          </a:bodyPr>
          <a:lstStyle>
            <a:defPPr>
              <a:defRPr lang="en-US"/>
            </a:defPPr>
            <a:lvl1pPr algn="ctr">
              <a:defRPr sz="1800" b="1" spc="-40"/>
            </a:lvl1pPr>
          </a:lstStyle>
          <a:p>
            <a:pPr algn="l">
              <a:lnSpc>
                <a:spcPts val="2700"/>
              </a:lnSpc>
            </a:pPr>
            <a:r>
              <a:rPr lang="en-US" dirty="0">
                <a:ln>
                  <a:solidFill>
                    <a:schemeClr val="bg1"/>
                  </a:solidFill>
                </a:ln>
                <a:solidFill>
                  <a:schemeClr val="tx1"/>
                </a:solidFill>
              </a:rPr>
              <a:t> You can answer… </a:t>
            </a:r>
            <a:endParaRPr lang="en-US" sz="2100" dirty="0">
              <a:ln>
                <a:solidFill>
                  <a:schemeClr val="bg1"/>
                </a:solidFill>
              </a:ln>
              <a:solidFill>
                <a:schemeClr val="tx1"/>
              </a:solidFill>
            </a:endParaRPr>
          </a:p>
          <a:p>
            <a:pPr>
              <a:lnSpc>
                <a:spcPts val="2700"/>
              </a:lnSpc>
            </a:pPr>
            <a:r>
              <a:rPr lang="en-US" sz="2100" dirty="0">
                <a:ln>
                  <a:solidFill>
                    <a:schemeClr val="bg1"/>
                  </a:solidFill>
                </a:ln>
                <a:solidFill>
                  <a:schemeClr val="tx1"/>
                </a:solidFill>
              </a:rPr>
              <a:t>Because I have </a:t>
            </a:r>
            <a:r>
              <a:rPr lang="en-US" sz="2300" kern="10" dirty="0">
                <a:ln w="12700" cap="rnd">
                  <a:solidFill>
                    <a:srgbClr val="5968B0"/>
                  </a:solidFill>
                  <a:prstDash val="solid"/>
                  <a:round/>
                  <a:headEnd/>
                  <a:tailEnd/>
                </a:ln>
                <a:solidFill>
                  <a:schemeClr val="tx1"/>
                </a:solidFill>
                <a:effectLst>
                  <a:glow rad="101600">
                    <a:srgbClr val="5968B0">
                      <a:alpha val="60000"/>
                    </a:srgbClr>
                  </a:glow>
                </a:effectLst>
                <a:latin typeface="Impact" panose="020B0806030902050204" pitchFamily="34" charset="0"/>
              </a:rPr>
              <a:t>God’s Righteousness</a:t>
            </a:r>
          </a:p>
          <a:p>
            <a:pPr>
              <a:lnSpc>
                <a:spcPts val="2700"/>
              </a:lnSpc>
            </a:pPr>
            <a:endParaRPr lang="en-US" sz="2000" dirty="0">
              <a:ln>
                <a:solidFill>
                  <a:schemeClr val="bg1"/>
                </a:solidFill>
              </a:ln>
              <a:solidFill>
                <a:schemeClr val="tx1"/>
              </a:solidFill>
            </a:endParaRPr>
          </a:p>
        </p:txBody>
      </p:sp>
      <p:sp>
        <p:nvSpPr>
          <p:cNvPr id="9" name="TextBox 8"/>
          <p:cNvSpPr txBox="1"/>
          <p:nvPr/>
        </p:nvSpPr>
        <p:spPr>
          <a:xfrm>
            <a:off x="-67344" y="1045722"/>
            <a:ext cx="2667000" cy="276999"/>
          </a:xfrm>
          <a:prstGeom prst="rect">
            <a:avLst/>
          </a:prstGeom>
          <a:noFill/>
        </p:spPr>
        <p:txBody>
          <a:bodyPr wrap="square" lIns="18288" tIns="0" rIns="18288" bIns="0" rtlCol="0">
            <a:spAutoFit/>
          </a:bodyPr>
          <a:lstStyle/>
          <a:p>
            <a:pPr algn="ctr"/>
            <a:r>
              <a:rPr lang="en-US" sz="1800" b="1" spc="-40" dirty="0">
                <a:ln>
                  <a:solidFill>
                    <a:schemeClr val="bg1"/>
                  </a:solidFill>
                </a:ln>
                <a:solidFill>
                  <a:schemeClr val="tx1"/>
                </a:solidFill>
              </a:rPr>
              <a:t>Now you can answer…</a:t>
            </a:r>
          </a:p>
        </p:txBody>
      </p:sp>
      <p:sp>
        <p:nvSpPr>
          <p:cNvPr id="12" name="TextBox 11"/>
          <p:cNvSpPr txBox="1"/>
          <p:nvPr/>
        </p:nvSpPr>
        <p:spPr>
          <a:xfrm>
            <a:off x="2357772" y="928491"/>
            <a:ext cx="2286001" cy="430887"/>
          </a:xfrm>
          <a:prstGeom prst="rect">
            <a:avLst/>
          </a:prstGeom>
          <a:noFill/>
        </p:spPr>
        <p:txBody>
          <a:bodyPr wrap="square" lIns="9144" tIns="0" rIns="9144" bIns="0" rtlCol="0">
            <a:spAutoFit/>
          </a:bodyPr>
          <a:lstStyle/>
          <a:p>
            <a:pPr algn="ctr"/>
            <a:r>
              <a:rPr lang="en-US" sz="2800" b="1" spc="-30" dirty="0">
                <a:ln w="9525">
                  <a:solidFill>
                    <a:schemeClr val="bg1"/>
                  </a:solidFill>
                </a:ln>
                <a:solidFill>
                  <a:schemeClr val="tx1"/>
                </a:solidFill>
              </a:rPr>
              <a:t>Absolutely!!</a:t>
            </a:r>
            <a:endParaRPr lang="en-US" sz="2000" b="1" spc="-30" dirty="0">
              <a:ln w="9525">
                <a:solidFill>
                  <a:schemeClr val="bg1"/>
                </a:solidFill>
              </a:ln>
              <a:solidFill>
                <a:schemeClr val="tx1"/>
              </a:solidFill>
            </a:endParaRPr>
          </a:p>
        </p:txBody>
      </p:sp>
      <p:sp>
        <p:nvSpPr>
          <p:cNvPr id="13" name="TextBox 12"/>
          <p:cNvSpPr txBox="1"/>
          <p:nvPr/>
        </p:nvSpPr>
        <p:spPr>
          <a:xfrm>
            <a:off x="0" y="1498963"/>
            <a:ext cx="4572000" cy="307777"/>
          </a:xfrm>
          <a:prstGeom prst="rect">
            <a:avLst/>
          </a:prstGeom>
          <a:noFill/>
        </p:spPr>
        <p:txBody>
          <a:bodyPr wrap="square" lIns="9144" tIns="0" rIns="9144" bIns="0" rtlCol="0">
            <a:spAutoFit/>
          </a:bodyPr>
          <a:lstStyle>
            <a:defPPr>
              <a:defRPr lang="en-US"/>
            </a:defPPr>
            <a:lvl1pPr algn="ctr">
              <a:defRPr sz="2000" b="1" spc="-60">
                <a:ln w="12700">
                  <a:solidFill>
                    <a:srgbClr val="821A08"/>
                  </a:solidFill>
                </a:ln>
                <a:solidFill>
                  <a:schemeClr val="tx1"/>
                </a:solidFill>
              </a:defRPr>
            </a:lvl1pPr>
          </a:lstStyle>
          <a:p>
            <a:r>
              <a:rPr lang="en-US" dirty="0">
                <a:ln w="12700">
                  <a:solidFill>
                    <a:srgbClr val="5968B0"/>
                  </a:solidFill>
                </a:ln>
              </a:rPr>
              <a:t>“How can you say that?” they may ask.</a:t>
            </a:r>
          </a:p>
        </p:txBody>
      </p:sp>
      <p:sp>
        <p:nvSpPr>
          <p:cNvPr id="16" name="TextBox 15"/>
          <p:cNvSpPr txBox="1"/>
          <p:nvPr/>
        </p:nvSpPr>
        <p:spPr>
          <a:xfrm>
            <a:off x="4643772" y="1170553"/>
            <a:ext cx="4389120" cy="941796"/>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algn="l">
              <a:lnSpc>
                <a:spcPts val="1000"/>
              </a:lnSpc>
              <a:spcBef>
                <a:spcPts val="300"/>
              </a:spcBef>
              <a:spcAft>
                <a:spcPts val="300"/>
              </a:spcAft>
            </a:pPr>
            <a:r>
              <a:rPr lang="en-US" i="1" dirty="0"/>
              <a:t>John 3:36 </a:t>
            </a:r>
            <a:r>
              <a:rPr lang="en-US" b="1" i="1" u="sng" dirty="0"/>
              <a:t>He that believeth on the Son hath everlasting life</a:t>
            </a:r>
            <a:r>
              <a:rPr lang="en-US" i="1" dirty="0"/>
              <a:t>: 1John 5:11 And this is the record, that </a:t>
            </a:r>
            <a:r>
              <a:rPr lang="en-US" b="1" i="1" u="sng" dirty="0"/>
              <a:t>God hath given to us eternal life</a:t>
            </a:r>
            <a:r>
              <a:rPr lang="en-US" i="1" dirty="0"/>
              <a:t>, and this life is in his Son.   12 </a:t>
            </a:r>
            <a:r>
              <a:rPr lang="en-US" b="1" i="1" u="sng" dirty="0"/>
              <a:t>He that hath the Son hath life</a:t>
            </a:r>
            <a:r>
              <a:rPr lang="en-US" i="1" dirty="0"/>
              <a:t>; and he that hath not the Son of God hath not life. </a:t>
            </a:r>
          </a:p>
          <a:p>
            <a:pPr algn="l">
              <a:lnSpc>
                <a:spcPts val="1000"/>
              </a:lnSpc>
              <a:spcBef>
                <a:spcPts val="300"/>
              </a:spcBef>
              <a:spcAft>
                <a:spcPts val="300"/>
              </a:spcAft>
            </a:pPr>
            <a:r>
              <a:rPr lang="en-US" i="1" dirty="0"/>
              <a:t>1John 2:25 And </a:t>
            </a:r>
            <a:r>
              <a:rPr lang="en-US" b="1" i="1" u="sng" dirty="0"/>
              <a:t>this is the promise that he hath promised us, even eternal life.</a:t>
            </a:r>
          </a:p>
          <a:p>
            <a:pPr algn="l">
              <a:lnSpc>
                <a:spcPts val="1000"/>
              </a:lnSpc>
              <a:spcBef>
                <a:spcPts val="300"/>
              </a:spcBef>
              <a:spcAft>
                <a:spcPts val="300"/>
              </a:spcAft>
            </a:pPr>
            <a:r>
              <a:rPr lang="en-US" i="1" dirty="0"/>
              <a:t>Titus 1:2 In hope of </a:t>
            </a:r>
            <a:r>
              <a:rPr lang="en-US" b="1" i="1" u="sng" dirty="0"/>
              <a:t>eternal life, which God, that cannot lie, promised</a:t>
            </a:r>
            <a:r>
              <a:rPr lang="en-US" i="1" dirty="0"/>
              <a:t> before the world began; </a:t>
            </a:r>
          </a:p>
        </p:txBody>
      </p:sp>
      <p:sp>
        <p:nvSpPr>
          <p:cNvPr id="17" name="TextBox 16">
            <a:extLst>
              <a:ext uri="{FF2B5EF4-FFF2-40B4-BE49-F238E27FC236}">
                <a16:creationId xmlns:a16="http://schemas.microsoft.com/office/drawing/2014/main" id="{C6D45C91-08D1-453A-90D6-D1E58437941B}"/>
              </a:ext>
            </a:extLst>
          </p:cNvPr>
          <p:cNvSpPr txBox="1"/>
          <p:nvPr/>
        </p:nvSpPr>
        <p:spPr>
          <a:xfrm>
            <a:off x="11710" y="2737832"/>
            <a:ext cx="4572000" cy="307777"/>
          </a:xfrm>
          <a:prstGeom prst="rect">
            <a:avLst/>
          </a:prstGeom>
          <a:noFill/>
        </p:spPr>
        <p:txBody>
          <a:bodyPr wrap="square" lIns="18288" tIns="0" rIns="18288" bIns="0" rtlCol="0">
            <a:spAutoFit/>
          </a:bodyPr>
          <a:lstStyle>
            <a:defPPr>
              <a:defRPr lang="en-US"/>
            </a:defPPr>
            <a:lvl1pPr algn="ctr">
              <a:defRPr sz="1800" b="1" spc="-40"/>
            </a:lvl1pPr>
          </a:lstStyle>
          <a:p>
            <a:pPr>
              <a:lnSpc>
                <a:spcPts val="2400"/>
              </a:lnSpc>
            </a:pPr>
            <a:r>
              <a:rPr lang="en-US" sz="2100" dirty="0">
                <a:ln>
                  <a:solidFill>
                    <a:schemeClr val="bg1"/>
                  </a:solidFill>
                </a:ln>
                <a:solidFill>
                  <a:schemeClr val="tx1"/>
                </a:solidFill>
              </a:rPr>
              <a:t>It is impossible for me to go to Hell!</a:t>
            </a:r>
          </a:p>
        </p:txBody>
      </p:sp>
      <p:pic>
        <p:nvPicPr>
          <p:cNvPr id="18" name="Picture 17">
            <a:extLst>
              <a:ext uri="{FF2B5EF4-FFF2-40B4-BE49-F238E27FC236}">
                <a16:creationId xmlns:a16="http://schemas.microsoft.com/office/drawing/2014/main" id="{A4CC9B27-A05D-4DA4-90B0-3E27C3E6E2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9949" y="3036213"/>
            <a:ext cx="1433554" cy="430887"/>
          </a:xfrm>
          <a:prstGeom prst="rect">
            <a:avLst/>
          </a:prstGeom>
        </p:spPr>
      </p:pic>
    </p:spTree>
    <p:extLst>
      <p:ext uri="{BB962C8B-B14F-4D97-AF65-F5344CB8AC3E}">
        <p14:creationId xmlns:p14="http://schemas.microsoft.com/office/powerpoint/2010/main" val="879951206"/>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42" presetClass="path" presetSubtype="0" accel="50000" decel="50000" fill="hold" grpId="1" nodeType="withEffect">
                                  <p:stCondLst>
                                    <p:cond delay="0"/>
                                  </p:stCondLst>
                                  <p:childTnLst>
                                    <p:animMotion origin="layout" path="M 3.88889E-6 3.7037E-7 L -0.99549 0.17593 " pathEditMode="relative" rAng="0" ptsTypes="AA">
                                      <p:cBhvr>
                                        <p:cTn id="8" dur="200" fill="hold"/>
                                        <p:tgtEl>
                                          <p:spTgt spid="16"/>
                                        </p:tgtEl>
                                        <p:attrNameLst>
                                          <p:attrName>ppt_x</p:attrName>
                                          <p:attrName>ppt_y</p:attrName>
                                        </p:attrNameLst>
                                      </p:cBhvr>
                                      <p:rCtr x="-49792" y="8796"/>
                                    </p:animMotion>
                                  </p:childTnLst>
                                </p:cTn>
                              </p:par>
                            </p:childTnLst>
                          </p:cTn>
                        </p:par>
                      </p:childTnLst>
                    </p:cTn>
                  </p:par>
                </p:childTnLst>
              </p:cTn>
              <p:nextCondLst>
                <p:cond evt="onClick" delay="0">
                  <p:tgtEl>
                    <p:spTgt spid="17"/>
                  </p:tgtEl>
                </p:cond>
              </p:nextCondLst>
            </p:seq>
            <p:seq concurrent="1" nextAc="seek">
              <p:cTn id="9" restart="whenNotActive" fill="hold" evtFilter="cancelBubble" nodeType="interactiveSeq">
                <p:stCondLst>
                  <p:cond evt="onClick" delay="0">
                    <p:tgtEl>
                      <p:spTgt spid="16"/>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2" nodeType="clickEffect">
                                  <p:stCondLst>
                                    <p:cond delay="0"/>
                                  </p:stCondLst>
                                  <p:childTnLst>
                                    <p:set>
                                      <p:cBhvr>
                                        <p:cTn id="13"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6" grpId="0" animBg="1"/>
      <p:bldP spid="16" grpId="1" animBg="1"/>
      <p:bldP spid="16"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998" y="1028700"/>
            <a:ext cx="4046758" cy="1216344"/>
          </a:xfrm>
          <a:prstGeom prst="rect">
            <a:avLst/>
          </a:prstGeom>
        </p:spPr>
      </p:pic>
      <p:sp>
        <p:nvSpPr>
          <p:cNvPr id="3" name="Rectangle 2">
            <a:extLst>
              <a:ext uri="{FF2B5EF4-FFF2-40B4-BE49-F238E27FC236}">
                <a16:creationId xmlns:a16="http://schemas.microsoft.com/office/drawing/2014/main" id="{1D6DAC24-12C4-4578-845E-D9FB2B7B359B}"/>
              </a:ext>
            </a:extLst>
          </p:cNvPr>
          <p:cNvSpPr/>
          <p:nvPr/>
        </p:nvSpPr>
        <p:spPr>
          <a:xfrm rot="5400000">
            <a:off x="2281428" y="110032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tx1"/>
              </a:solidFill>
            </a:endParaRPr>
          </a:p>
        </p:txBody>
      </p:sp>
      <p:sp>
        <p:nvSpPr>
          <p:cNvPr id="4" name="TextBox 3">
            <a:extLst>
              <a:ext uri="{FF2B5EF4-FFF2-40B4-BE49-F238E27FC236}">
                <a16:creationId xmlns:a16="http://schemas.microsoft.com/office/drawing/2014/main" id="{1B9751F4-4CE6-BC4D-8309-A4D53E7FD70B}"/>
              </a:ext>
            </a:extLst>
          </p:cNvPr>
          <p:cNvSpPr txBox="1"/>
          <p:nvPr/>
        </p:nvSpPr>
        <p:spPr>
          <a:xfrm>
            <a:off x="647480" y="2933700"/>
            <a:ext cx="3271793" cy="307777"/>
          </a:xfrm>
          <a:prstGeom prst="rect">
            <a:avLst/>
          </a:prstGeom>
          <a:noFill/>
        </p:spPr>
        <p:txBody>
          <a:bodyPr wrap="none" rtlCol="0">
            <a:spAutoFit/>
          </a:bodyPr>
          <a:lstStyle/>
          <a:p>
            <a:pPr algn="ctr"/>
            <a:r>
              <a:rPr lang="en-US" sz="1400" i="1" dirty="0"/>
              <a:t>www.LibertyHavenBC.com/Lordswatch</a:t>
            </a:r>
          </a:p>
        </p:txBody>
      </p:sp>
    </p:spTree>
    <p:extLst>
      <p:ext uri="{BB962C8B-B14F-4D97-AF65-F5344CB8AC3E}">
        <p14:creationId xmlns:p14="http://schemas.microsoft.com/office/powerpoint/2010/main" val="984130789"/>
      </p:ext>
    </p:extLst>
  </p:cSld>
  <p:clrMapOvr>
    <a:masterClrMapping/>
  </p:clrMapOvr>
</p:sld>
</file>

<file path=ppt/theme/theme1.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36576" tIns="0" rIns="36576" bIns="0" rtlCol="0">
        <a:spAutoFit/>
      </a:bodyPr>
      <a:lstStyle>
        <a:defPPr>
          <a:defRPr sz="1700" b="1" spc="-40" dirty="0" smtClean="0"/>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63414</TotalTime>
  <Words>7813</Words>
  <Application>Microsoft Office PowerPoint</Application>
  <PresentationFormat>Custom</PresentationFormat>
  <Paragraphs>480</Paragraphs>
  <Slides>23</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Impact</vt:lpstr>
      <vt:lpstr>Arial</vt:lpstr>
      <vt:lpstr>Verdana</vt:lpstr>
      <vt:lpstr>Cooper Black</vt:lpstr>
      <vt:lpstr>Viner Hand ITC</vt:lpstr>
      <vt:lpstr>Arial Black</vt:lpstr>
      <vt:lpstr>Calibri</vt:lpstr>
      <vt:lpstr>2_Default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Scheer Partners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huck Burke</dc:creator>
  <cp:lastModifiedBy>Jake</cp:lastModifiedBy>
  <cp:revision>2811</cp:revision>
  <dcterms:created xsi:type="dcterms:W3CDTF">2006-04-29T15:59:36Z</dcterms:created>
  <dcterms:modified xsi:type="dcterms:W3CDTF">2023-04-14T14:27:42Z</dcterms:modified>
</cp:coreProperties>
</file>